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4"/>
  </p:sldMasterIdLst>
  <p:notesMasterIdLst>
    <p:notesMasterId r:id="rId20"/>
  </p:notesMasterIdLst>
  <p:handoutMasterIdLst>
    <p:handoutMasterId r:id="rId21"/>
  </p:handoutMasterIdLst>
  <p:sldIdLst>
    <p:sldId id="256" r:id="rId5"/>
    <p:sldId id="257" r:id="rId6"/>
    <p:sldId id="258" r:id="rId7"/>
    <p:sldId id="259" r:id="rId8"/>
    <p:sldId id="271" r:id="rId9"/>
    <p:sldId id="265" r:id="rId10"/>
    <p:sldId id="269" r:id="rId11"/>
    <p:sldId id="260" r:id="rId12"/>
    <p:sldId id="270" r:id="rId13"/>
    <p:sldId id="268" r:id="rId14"/>
    <p:sldId id="263" r:id="rId15"/>
    <p:sldId id="266" r:id="rId16"/>
    <p:sldId id="264" r:id="rId17"/>
    <p:sldId id="273" r:id="rId18"/>
    <p:sldId id="272"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7FA009-D817-4AF0-A2CD-1EDAAD7F16E4}" v="44" dt="2023-10-09T05:20:24.729"/>
    <p1510:client id="{BCDF4550-ACF9-4228-9128-9D82B662342B}" v="1" dt="2023-10-09T05:21:13.452"/>
    <p1510:client id="{DE29A0AF-505F-C04A-2F55-CE81D340AB68}" v="33" dt="2023-10-16T07:29:36.233"/>
    <p1510:client id="{E6C49AA9-1557-AD49-D898-A1B68842A745}" v="381" dt="2022-10-25T05:46:44.5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79" autoAdjust="0"/>
    <p:restoredTop sz="94660"/>
  </p:normalViewPr>
  <p:slideViewPr>
    <p:cSldViewPr snapToGrid="0">
      <p:cViewPr>
        <p:scale>
          <a:sx n="51" d="100"/>
          <a:sy n="51" d="100"/>
        </p:scale>
        <p:origin x="-1296" y="-58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nae VanHaastert" userId="S::kgprincipal@kbs-edu.com::40cc9afa-003c-4740-97fb-c6989f304815" providerId="AD" clId="Web-{E6C49AA9-1557-AD49-D898-A1B68842A745}"/>
    <pc:docChg chg="modSld">
      <pc:chgData name="Sinae VanHaastert" userId="S::kgprincipal@kbs-edu.com::40cc9afa-003c-4740-97fb-c6989f304815" providerId="AD" clId="Web-{E6C49AA9-1557-AD49-D898-A1B68842A745}" dt="2022-10-25T05:46:44.529" v="377"/>
      <pc:docMkLst>
        <pc:docMk/>
      </pc:docMkLst>
      <pc:sldChg chg="modSp">
        <pc:chgData name="Sinae VanHaastert" userId="S::kgprincipal@kbs-edu.com::40cc9afa-003c-4740-97fb-c6989f304815" providerId="AD" clId="Web-{E6C49AA9-1557-AD49-D898-A1B68842A745}" dt="2022-10-25T05:46:33.841" v="375" actId="20577"/>
        <pc:sldMkLst>
          <pc:docMk/>
          <pc:sldMk cId="2217644025" sldId="264"/>
        </pc:sldMkLst>
        <pc:spChg chg="mod">
          <ac:chgData name="Sinae VanHaastert" userId="S::kgprincipal@kbs-edu.com::40cc9afa-003c-4740-97fb-c6989f304815" providerId="AD" clId="Web-{E6C49AA9-1557-AD49-D898-A1B68842A745}" dt="2022-10-25T05:46:33.841" v="375" actId="20577"/>
          <ac:spMkLst>
            <pc:docMk/>
            <pc:sldMk cId="2217644025" sldId="264"/>
            <ac:spMk id="2" creationId="{00000000-0000-0000-0000-000000000000}"/>
          </ac:spMkLst>
        </pc:spChg>
      </pc:sldChg>
      <pc:sldChg chg="addSp delSp modSp">
        <pc:chgData name="Sinae VanHaastert" userId="S::kgprincipal@kbs-edu.com::40cc9afa-003c-4740-97fb-c6989f304815" providerId="AD" clId="Web-{E6C49AA9-1557-AD49-D898-A1B68842A745}" dt="2022-10-25T05:34:53.495" v="100"/>
        <pc:sldMkLst>
          <pc:docMk/>
          <pc:sldMk cId="2761608546" sldId="265"/>
        </pc:sldMkLst>
        <pc:spChg chg="add mod">
          <ac:chgData name="Sinae VanHaastert" userId="S::kgprincipal@kbs-edu.com::40cc9afa-003c-4740-97fb-c6989f304815" providerId="AD" clId="Web-{E6C49AA9-1557-AD49-D898-A1B68842A745}" dt="2022-10-25T05:34:47.776" v="99" actId="1076"/>
          <ac:spMkLst>
            <pc:docMk/>
            <pc:sldMk cId="2761608546" sldId="265"/>
            <ac:spMk id="10" creationId="{39DCCCA4-659D-607E-131B-91D412E51E55}"/>
          </ac:spMkLst>
        </pc:spChg>
        <pc:spChg chg="del mod">
          <ac:chgData name="Sinae VanHaastert" userId="S::kgprincipal@kbs-edu.com::40cc9afa-003c-4740-97fb-c6989f304815" providerId="AD" clId="Web-{E6C49AA9-1557-AD49-D898-A1B68842A745}" dt="2022-10-25T05:34:37.072" v="97"/>
          <ac:spMkLst>
            <pc:docMk/>
            <pc:sldMk cId="2761608546" sldId="265"/>
            <ac:spMk id="17" creationId="{00000000-0000-0000-0000-000000000000}"/>
          </ac:spMkLst>
        </pc:spChg>
        <pc:spChg chg="del mod">
          <ac:chgData name="Sinae VanHaastert" userId="S::kgprincipal@kbs-edu.com::40cc9afa-003c-4740-97fb-c6989f304815" providerId="AD" clId="Web-{E6C49AA9-1557-AD49-D898-A1B68842A745}" dt="2022-10-25T05:34:23.025" v="93"/>
          <ac:spMkLst>
            <pc:docMk/>
            <pc:sldMk cId="2761608546" sldId="265"/>
            <ac:spMk id="19" creationId="{00000000-0000-0000-0000-000000000000}"/>
          </ac:spMkLst>
        </pc:spChg>
        <pc:spChg chg="add del mod">
          <ac:chgData name="Sinae VanHaastert" userId="S::kgprincipal@kbs-edu.com::40cc9afa-003c-4740-97fb-c6989f304815" providerId="AD" clId="Web-{E6C49AA9-1557-AD49-D898-A1B68842A745}" dt="2022-10-25T05:34:53.495" v="100"/>
          <ac:spMkLst>
            <pc:docMk/>
            <pc:sldMk cId="2761608546" sldId="265"/>
            <ac:spMk id="28" creationId="{5BF234FD-993F-3D1B-86BD-211572CCA99F}"/>
          </ac:spMkLst>
        </pc:spChg>
        <pc:spChg chg="add">
          <ac:chgData name="Sinae VanHaastert" userId="S::kgprincipal@kbs-edu.com::40cc9afa-003c-4740-97fb-c6989f304815" providerId="AD" clId="Web-{E6C49AA9-1557-AD49-D898-A1B68842A745}" dt="2022-10-25T05:34:38.838" v="98"/>
          <ac:spMkLst>
            <pc:docMk/>
            <pc:sldMk cId="2761608546" sldId="265"/>
            <ac:spMk id="29" creationId="{F4D6FC44-B9F4-0A26-6215-8F9B4A5FA4C3}"/>
          </ac:spMkLst>
        </pc:spChg>
        <pc:picChg chg="add mod">
          <ac:chgData name="Sinae VanHaastert" userId="S::kgprincipal@kbs-edu.com::40cc9afa-003c-4740-97fb-c6989f304815" providerId="AD" clId="Web-{E6C49AA9-1557-AD49-D898-A1B68842A745}" dt="2022-10-25T05:27:47.890" v="32" actId="1076"/>
          <ac:picMkLst>
            <pc:docMk/>
            <pc:sldMk cId="2761608546" sldId="265"/>
            <ac:picMk id="2" creationId="{C32F3613-AAF7-11E8-2858-04B7C0022B17}"/>
          </ac:picMkLst>
        </pc:picChg>
        <pc:picChg chg="add mod">
          <ac:chgData name="Sinae VanHaastert" userId="S::kgprincipal@kbs-edu.com::40cc9afa-003c-4740-97fb-c6989f304815" providerId="AD" clId="Web-{E6C49AA9-1557-AD49-D898-A1B68842A745}" dt="2022-10-25T05:28:46.423" v="43" actId="1076"/>
          <ac:picMkLst>
            <pc:docMk/>
            <pc:sldMk cId="2761608546" sldId="265"/>
            <ac:picMk id="3" creationId="{5E8074E6-D719-9AD1-0536-F6A9BA20CA61}"/>
          </ac:picMkLst>
        </pc:picChg>
        <pc:picChg chg="add mod">
          <ac:chgData name="Sinae VanHaastert" userId="S::kgprincipal@kbs-edu.com::40cc9afa-003c-4740-97fb-c6989f304815" providerId="AD" clId="Web-{E6C49AA9-1557-AD49-D898-A1B68842A745}" dt="2022-10-25T05:28:41.610" v="42" actId="1076"/>
          <ac:picMkLst>
            <pc:docMk/>
            <pc:sldMk cId="2761608546" sldId="265"/>
            <ac:picMk id="5" creationId="{5CA9862C-2391-A6AB-FC1E-98BC6F731F1B}"/>
          </ac:picMkLst>
        </pc:picChg>
        <pc:picChg chg="add mod">
          <ac:chgData name="Sinae VanHaastert" userId="S::kgprincipal@kbs-edu.com::40cc9afa-003c-4740-97fb-c6989f304815" providerId="AD" clId="Web-{E6C49AA9-1557-AD49-D898-A1B68842A745}" dt="2022-10-25T05:27:52.078" v="33" actId="1076"/>
          <ac:picMkLst>
            <pc:docMk/>
            <pc:sldMk cId="2761608546" sldId="265"/>
            <ac:picMk id="6" creationId="{072CE879-E3B0-E148-6558-394F8E5C53F5}"/>
          </ac:picMkLst>
        </pc:picChg>
        <pc:picChg chg="add mod">
          <ac:chgData name="Sinae VanHaastert" userId="S::kgprincipal@kbs-edu.com::40cc9afa-003c-4740-97fb-c6989f304815" providerId="AD" clId="Web-{E6C49AA9-1557-AD49-D898-A1B68842A745}" dt="2022-10-25T05:27:55.031" v="34" actId="1076"/>
          <ac:picMkLst>
            <pc:docMk/>
            <pc:sldMk cId="2761608546" sldId="265"/>
            <ac:picMk id="7" creationId="{2DCF8FD5-99AF-0442-761E-D1B5514C1F8B}"/>
          </ac:picMkLst>
        </pc:picChg>
        <pc:picChg chg="add mod">
          <ac:chgData name="Sinae VanHaastert" userId="S::kgprincipal@kbs-edu.com::40cc9afa-003c-4740-97fb-c6989f304815" providerId="AD" clId="Web-{E6C49AA9-1557-AD49-D898-A1B68842A745}" dt="2022-10-25T05:27:57.734" v="35" actId="1076"/>
          <ac:picMkLst>
            <pc:docMk/>
            <pc:sldMk cId="2761608546" sldId="265"/>
            <ac:picMk id="8" creationId="{A197937A-6C4F-9461-253A-8D73C6E20981}"/>
          </ac:picMkLst>
        </pc:picChg>
        <pc:picChg chg="add mod">
          <ac:chgData name="Sinae VanHaastert" userId="S::kgprincipal@kbs-edu.com::40cc9afa-003c-4740-97fb-c6989f304815" providerId="AD" clId="Web-{E6C49AA9-1557-AD49-D898-A1B68842A745}" dt="2022-10-25T05:30:09.190" v="58" actId="1076"/>
          <ac:picMkLst>
            <pc:docMk/>
            <pc:sldMk cId="2761608546" sldId="265"/>
            <ac:picMk id="9" creationId="{416B3AC5-B922-EFDC-F7BF-020A57200E26}"/>
          </ac:picMkLst>
        </pc:picChg>
        <pc:picChg chg="add mod">
          <ac:chgData name="Sinae VanHaastert" userId="S::kgprincipal@kbs-edu.com::40cc9afa-003c-4740-97fb-c6989f304815" providerId="AD" clId="Web-{E6C49AA9-1557-AD49-D898-A1B68842A745}" dt="2022-10-25T05:29:48.799" v="54" actId="1076"/>
          <ac:picMkLst>
            <pc:docMk/>
            <pc:sldMk cId="2761608546" sldId="265"/>
            <ac:picMk id="11" creationId="{58ECF5B3-939A-BFED-660A-2E6EE228586F}"/>
          </ac:picMkLst>
        </pc:picChg>
        <pc:picChg chg="add mod">
          <ac:chgData name="Sinae VanHaastert" userId="S::kgprincipal@kbs-edu.com::40cc9afa-003c-4740-97fb-c6989f304815" providerId="AD" clId="Web-{E6C49AA9-1557-AD49-D898-A1B68842A745}" dt="2022-10-25T05:29:45.002" v="53" actId="1076"/>
          <ac:picMkLst>
            <pc:docMk/>
            <pc:sldMk cId="2761608546" sldId="265"/>
            <ac:picMk id="12" creationId="{457101A2-ABC1-926D-A01A-7B9AA00A1E38}"/>
          </ac:picMkLst>
        </pc:picChg>
        <pc:picChg chg="add mod">
          <ac:chgData name="Sinae VanHaastert" userId="S::kgprincipal@kbs-edu.com::40cc9afa-003c-4740-97fb-c6989f304815" providerId="AD" clId="Web-{E6C49AA9-1557-AD49-D898-A1B68842A745}" dt="2022-10-25T05:29:54.549" v="55" actId="1076"/>
          <ac:picMkLst>
            <pc:docMk/>
            <pc:sldMk cId="2761608546" sldId="265"/>
            <ac:picMk id="13" creationId="{9CEAAD14-8249-03DB-D2B1-76099290C76F}"/>
          </ac:picMkLst>
        </pc:picChg>
        <pc:picChg chg="add mod">
          <ac:chgData name="Sinae VanHaastert" userId="S::kgprincipal@kbs-edu.com::40cc9afa-003c-4740-97fb-c6989f304815" providerId="AD" clId="Web-{E6C49AA9-1557-AD49-D898-A1B68842A745}" dt="2022-10-25T05:30:07.112" v="57" actId="1076"/>
          <ac:picMkLst>
            <pc:docMk/>
            <pc:sldMk cId="2761608546" sldId="265"/>
            <ac:picMk id="14" creationId="{83D7E0B6-2DB6-0646-7A9C-8A450557F274}"/>
          </ac:picMkLst>
        </pc:picChg>
        <pc:picChg chg="add mod">
          <ac:chgData name="Sinae VanHaastert" userId="S::kgprincipal@kbs-edu.com::40cc9afa-003c-4740-97fb-c6989f304815" providerId="AD" clId="Web-{E6C49AA9-1557-AD49-D898-A1B68842A745}" dt="2022-10-25T05:34:00.837" v="90" actId="1076"/>
          <ac:picMkLst>
            <pc:docMk/>
            <pc:sldMk cId="2761608546" sldId="265"/>
            <ac:picMk id="15" creationId="{C8A7506E-6F27-3EA7-999C-4F90A20913B7}"/>
          </ac:picMkLst>
        </pc:picChg>
        <pc:picChg chg="add mod">
          <ac:chgData name="Sinae VanHaastert" userId="S::kgprincipal@kbs-edu.com::40cc9afa-003c-4740-97fb-c6989f304815" providerId="AD" clId="Web-{E6C49AA9-1557-AD49-D898-A1B68842A745}" dt="2022-10-25T05:31:27.239" v="75" actId="1076"/>
          <ac:picMkLst>
            <pc:docMk/>
            <pc:sldMk cId="2761608546" sldId="265"/>
            <ac:picMk id="16" creationId="{0163458F-7845-E2A4-3F2B-425E1718E919}"/>
          </ac:picMkLst>
        </pc:picChg>
        <pc:picChg chg="add mod">
          <ac:chgData name="Sinae VanHaastert" userId="S::kgprincipal@kbs-edu.com::40cc9afa-003c-4740-97fb-c6989f304815" providerId="AD" clId="Web-{E6C49AA9-1557-AD49-D898-A1B68842A745}" dt="2022-10-25T05:31:02.161" v="69" actId="1076"/>
          <ac:picMkLst>
            <pc:docMk/>
            <pc:sldMk cId="2761608546" sldId="265"/>
            <ac:picMk id="18" creationId="{CE92CA84-C4B3-0880-D0E2-8BF87AE6E27F}"/>
          </ac:picMkLst>
        </pc:picChg>
        <pc:picChg chg="add mod">
          <ac:chgData name="Sinae VanHaastert" userId="S::kgprincipal@kbs-edu.com::40cc9afa-003c-4740-97fb-c6989f304815" providerId="AD" clId="Web-{E6C49AA9-1557-AD49-D898-A1B68842A745}" dt="2022-10-25T05:31:13.364" v="72" actId="1076"/>
          <ac:picMkLst>
            <pc:docMk/>
            <pc:sldMk cId="2761608546" sldId="265"/>
            <ac:picMk id="21" creationId="{6320C2A0-0AE0-28B1-9DA4-BE491BF351A6}"/>
          </ac:picMkLst>
        </pc:picChg>
        <pc:picChg chg="add mod">
          <ac:chgData name="Sinae VanHaastert" userId="S::kgprincipal@kbs-edu.com::40cc9afa-003c-4740-97fb-c6989f304815" providerId="AD" clId="Web-{E6C49AA9-1557-AD49-D898-A1B68842A745}" dt="2022-10-25T05:33:48.024" v="89" actId="688"/>
          <ac:picMkLst>
            <pc:docMk/>
            <pc:sldMk cId="2761608546" sldId="265"/>
            <ac:picMk id="26" creationId="{B9614881-223E-6186-39DF-F945412DC659}"/>
          </ac:picMkLst>
        </pc:picChg>
        <pc:picChg chg="mod">
          <ac:chgData name="Sinae VanHaastert" userId="S::kgprincipal@kbs-edu.com::40cc9afa-003c-4740-97fb-c6989f304815" providerId="AD" clId="Web-{E6C49AA9-1557-AD49-D898-A1B68842A745}" dt="2022-10-25T05:26:53.325" v="20" actId="1076"/>
          <ac:picMkLst>
            <pc:docMk/>
            <pc:sldMk cId="2761608546" sldId="265"/>
            <ac:picMk id="6149" creationId="{00000000-0000-0000-0000-000000000000}"/>
          </ac:picMkLst>
        </pc:picChg>
        <pc:cxnChg chg="del">
          <ac:chgData name="Sinae VanHaastert" userId="S::kgprincipal@kbs-edu.com::40cc9afa-003c-4740-97fb-c6989f304815" providerId="AD" clId="Web-{E6C49AA9-1557-AD49-D898-A1B68842A745}" dt="2022-10-25T05:31:46.630" v="77"/>
          <ac:cxnSpMkLst>
            <pc:docMk/>
            <pc:sldMk cId="2761608546" sldId="265"/>
            <ac:cxnSpMk id="25" creationId="{00000000-0000-0000-0000-000000000000}"/>
          </ac:cxnSpMkLst>
        </pc:cxnChg>
      </pc:sldChg>
      <pc:sldChg chg="delSp modSp">
        <pc:chgData name="Sinae VanHaastert" userId="S::kgprincipal@kbs-edu.com::40cc9afa-003c-4740-97fb-c6989f304815" providerId="AD" clId="Web-{E6C49AA9-1557-AD49-D898-A1B68842A745}" dt="2022-10-25T05:46:44.529" v="377"/>
        <pc:sldMkLst>
          <pc:docMk/>
          <pc:sldMk cId="310226218" sldId="268"/>
        </pc:sldMkLst>
        <pc:spChg chg="del mod">
          <ac:chgData name="Sinae VanHaastert" userId="S::kgprincipal@kbs-edu.com::40cc9afa-003c-4740-97fb-c6989f304815" providerId="AD" clId="Web-{E6C49AA9-1557-AD49-D898-A1B68842A745}" dt="2022-10-25T05:46:44.529" v="377"/>
          <ac:spMkLst>
            <pc:docMk/>
            <pc:sldMk cId="310226218" sldId="268"/>
            <ac:spMk id="10" creationId="{00000000-0000-0000-0000-000000000000}"/>
          </ac:spMkLst>
        </pc:spChg>
      </pc:sldChg>
      <pc:sldChg chg="addSp delSp modSp">
        <pc:chgData name="Sinae VanHaastert" userId="S::kgprincipal@kbs-edu.com::40cc9afa-003c-4740-97fb-c6989f304815" providerId="AD" clId="Web-{E6C49AA9-1557-AD49-D898-A1B68842A745}" dt="2022-10-25T05:35:26.808" v="114" actId="20577"/>
        <pc:sldMkLst>
          <pc:docMk/>
          <pc:sldMk cId="3065693662" sldId="269"/>
        </pc:sldMkLst>
        <pc:spChg chg="add del">
          <ac:chgData name="Sinae VanHaastert" userId="S::kgprincipal@kbs-edu.com::40cc9afa-003c-4740-97fb-c6989f304815" providerId="AD" clId="Web-{E6C49AA9-1557-AD49-D898-A1B68842A745}" dt="2022-10-25T05:25:05.963" v="5"/>
          <ac:spMkLst>
            <pc:docMk/>
            <pc:sldMk cId="3065693662" sldId="269"/>
            <ac:spMk id="2" creationId="{C1476D12-B143-9409-CDF0-E065BFF14C17}"/>
          </ac:spMkLst>
        </pc:spChg>
        <pc:spChg chg="mod">
          <ac:chgData name="Sinae VanHaastert" userId="S::kgprincipal@kbs-edu.com::40cc9afa-003c-4740-97fb-c6989f304815" providerId="AD" clId="Web-{E6C49AA9-1557-AD49-D898-A1B68842A745}" dt="2022-10-25T05:35:26.808" v="114" actId="20577"/>
          <ac:spMkLst>
            <pc:docMk/>
            <pc:sldMk cId="3065693662" sldId="269"/>
            <ac:spMk id="4" creationId="{70D9D42E-66F8-45A3-A0C3-9366F610D01E}"/>
          </ac:spMkLst>
        </pc:spChg>
        <pc:spChg chg="del">
          <ac:chgData name="Sinae VanHaastert" userId="S::kgprincipal@kbs-edu.com::40cc9afa-003c-4740-97fb-c6989f304815" providerId="AD" clId="Web-{E6C49AA9-1557-AD49-D898-A1B68842A745}" dt="2022-10-25T05:24:51.635" v="2"/>
          <ac:spMkLst>
            <pc:docMk/>
            <pc:sldMk cId="3065693662" sldId="269"/>
            <ac:spMk id="5" creationId="{00000000-0000-0000-0000-000000000000}"/>
          </ac:spMkLst>
        </pc:spChg>
        <pc:spChg chg="del">
          <ac:chgData name="Sinae VanHaastert" userId="S::kgprincipal@kbs-edu.com::40cc9afa-003c-4740-97fb-c6989f304815" providerId="AD" clId="Web-{E6C49AA9-1557-AD49-D898-A1B68842A745}" dt="2022-10-25T05:24:43.259" v="0"/>
          <ac:spMkLst>
            <pc:docMk/>
            <pc:sldMk cId="3065693662" sldId="269"/>
            <ac:spMk id="6" creationId="{00000000-0000-0000-0000-000000000000}"/>
          </ac:spMkLst>
        </pc:spChg>
        <pc:spChg chg="del">
          <ac:chgData name="Sinae VanHaastert" userId="S::kgprincipal@kbs-edu.com::40cc9afa-003c-4740-97fb-c6989f304815" providerId="AD" clId="Web-{E6C49AA9-1557-AD49-D898-A1B68842A745}" dt="2022-10-25T05:24:49.213" v="1"/>
          <ac:spMkLst>
            <pc:docMk/>
            <pc:sldMk cId="3065693662" sldId="269"/>
            <ac:spMk id="7" creationId="{00000000-0000-0000-0000-000000000000}"/>
          </ac:spMkLst>
        </pc:spChg>
        <pc:spChg chg="del">
          <ac:chgData name="Sinae VanHaastert" userId="S::kgprincipal@kbs-edu.com::40cc9afa-003c-4740-97fb-c6989f304815" providerId="AD" clId="Web-{E6C49AA9-1557-AD49-D898-A1B68842A745}" dt="2022-10-25T05:24:56.963" v="3"/>
          <ac:spMkLst>
            <pc:docMk/>
            <pc:sldMk cId="3065693662" sldId="269"/>
            <ac:spMk id="25" creationId="{70D9D42E-66F8-45A3-A0C3-9366F610D01E}"/>
          </ac:spMkLst>
        </pc:spChg>
        <pc:picChg chg="add mod">
          <ac:chgData name="Sinae VanHaastert" userId="S::kgprincipal@kbs-edu.com::40cc9afa-003c-4740-97fb-c6989f304815" providerId="AD" clId="Web-{E6C49AA9-1557-AD49-D898-A1B68842A745}" dt="2022-10-25T05:25:30.651" v="10" actId="1076"/>
          <ac:picMkLst>
            <pc:docMk/>
            <pc:sldMk cId="3065693662" sldId="269"/>
            <ac:picMk id="3" creationId="{138F37D1-B098-BF27-C898-DF53F952E152}"/>
          </ac:picMkLst>
        </pc:picChg>
      </pc:sldChg>
      <pc:sldChg chg="addSp modSp">
        <pc:chgData name="Sinae VanHaastert" userId="S::kgprincipal@kbs-edu.com::40cc9afa-003c-4740-97fb-c6989f304815" providerId="AD" clId="Web-{E6C49AA9-1557-AD49-D898-A1B68842A745}" dt="2022-10-25T05:45:45.183" v="372" actId="14100"/>
        <pc:sldMkLst>
          <pc:docMk/>
          <pc:sldMk cId="849798089" sldId="272"/>
        </pc:sldMkLst>
        <pc:spChg chg="mod">
          <ac:chgData name="Sinae VanHaastert" userId="S::kgprincipal@kbs-edu.com::40cc9afa-003c-4740-97fb-c6989f304815" providerId="AD" clId="Web-{E6C49AA9-1557-AD49-D898-A1B68842A745}" dt="2022-10-25T05:45:37.683" v="367" actId="20577"/>
          <ac:spMkLst>
            <pc:docMk/>
            <pc:sldMk cId="849798089" sldId="272"/>
            <ac:spMk id="3" creationId="{A0680006-6AAA-49FB-AF4F-A68E3262182C}"/>
          </ac:spMkLst>
        </pc:spChg>
        <pc:spChg chg="add mod">
          <ac:chgData name="Sinae VanHaastert" userId="S::kgprincipal@kbs-edu.com::40cc9afa-003c-4740-97fb-c6989f304815" providerId="AD" clId="Web-{E6C49AA9-1557-AD49-D898-A1B68842A745}" dt="2022-10-25T05:45:45.183" v="372" actId="14100"/>
          <ac:spMkLst>
            <pc:docMk/>
            <pc:sldMk cId="849798089" sldId="272"/>
            <ac:spMk id="4" creationId="{7EC6AF60-AC02-0BE1-99E6-5F7EFEDB11CE}"/>
          </ac:spMkLst>
        </pc:spChg>
        <pc:picChg chg="mod">
          <ac:chgData name="Sinae VanHaastert" userId="S::kgprincipal@kbs-edu.com::40cc9afa-003c-4740-97fb-c6989f304815" providerId="AD" clId="Web-{E6C49AA9-1557-AD49-D898-A1B68842A745}" dt="2022-10-25T05:43:49.368" v="320" actId="1076"/>
          <ac:picMkLst>
            <pc:docMk/>
            <pc:sldMk cId="849798089" sldId="272"/>
            <ac:picMk id="5" creationId="{00000000-0000-0000-0000-000000000000}"/>
          </ac:picMkLst>
        </pc:picChg>
      </pc:sldChg>
      <pc:sldChg chg="modSp">
        <pc:chgData name="Sinae VanHaastert" userId="S::kgprincipal@kbs-edu.com::40cc9afa-003c-4740-97fb-c6989f304815" providerId="AD" clId="Web-{E6C49AA9-1557-AD49-D898-A1B68842A745}" dt="2022-10-25T05:41:25.395" v="259" actId="20577"/>
        <pc:sldMkLst>
          <pc:docMk/>
          <pc:sldMk cId="1055558716" sldId="273"/>
        </pc:sldMkLst>
        <pc:spChg chg="mod">
          <ac:chgData name="Sinae VanHaastert" userId="S::kgprincipal@kbs-edu.com::40cc9afa-003c-4740-97fb-c6989f304815" providerId="AD" clId="Web-{E6C49AA9-1557-AD49-D898-A1B68842A745}" dt="2022-10-25T05:41:25.395" v="259" actId="20577"/>
          <ac:spMkLst>
            <pc:docMk/>
            <pc:sldMk cId="1055558716" sldId="273"/>
            <ac:spMk id="8" creationId="{A0680006-6AAA-49FB-AF4F-A68E3262182C}"/>
          </ac:spMkLst>
        </pc:spChg>
      </pc:sldChg>
    </pc:docChg>
  </pc:docChgLst>
  <pc:docChgLst>
    <pc:chgData name="Sinae VanHaastert" userId="S::school.director@kbs-edu.com::12a67f3a-224c-4d47-9f18-30e423d6f98b" providerId="AD" clId="Web-{837FA009-D817-4AF0-A2CD-1EDAAD7F16E4}"/>
    <pc:docChg chg="modSld">
      <pc:chgData name="Sinae VanHaastert" userId="S::school.director@kbs-edu.com::12a67f3a-224c-4d47-9f18-30e423d6f98b" providerId="AD" clId="Web-{837FA009-D817-4AF0-A2CD-1EDAAD7F16E4}" dt="2023-10-09T05:20:24.729" v="42" actId="20577"/>
      <pc:docMkLst>
        <pc:docMk/>
      </pc:docMkLst>
      <pc:sldChg chg="modSp">
        <pc:chgData name="Sinae VanHaastert" userId="S::school.director@kbs-edu.com::12a67f3a-224c-4d47-9f18-30e423d6f98b" providerId="AD" clId="Web-{837FA009-D817-4AF0-A2CD-1EDAAD7F16E4}" dt="2023-10-09T05:19:03.554" v="7" actId="20577"/>
        <pc:sldMkLst>
          <pc:docMk/>
          <pc:sldMk cId="410284158" sldId="260"/>
        </pc:sldMkLst>
        <pc:spChg chg="mod">
          <ac:chgData name="Sinae VanHaastert" userId="S::school.director@kbs-edu.com::12a67f3a-224c-4d47-9f18-30e423d6f98b" providerId="AD" clId="Web-{837FA009-D817-4AF0-A2CD-1EDAAD7F16E4}" dt="2023-10-09T05:19:03.554" v="7" actId="20577"/>
          <ac:spMkLst>
            <pc:docMk/>
            <pc:sldMk cId="410284158" sldId="260"/>
            <ac:spMk id="3" creationId="{E77AB66B-1F6C-4877-876C-33058153435D}"/>
          </ac:spMkLst>
        </pc:spChg>
      </pc:sldChg>
      <pc:sldChg chg="modSp">
        <pc:chgData name="Sinae VanHaastert" userId="S::school.director@kbs-edu.com::12a67f3a-224c-4d47-9f18-30e423d6f98b" providerId="AD" clId="Web-{837FA009-D817-4AF0-A2CD-1EDAAD7F16E4}" dt="2023-10-09T05:20:24.729" v="42" actId="20577"/>
        <pc:sldMkLst>
          <pc:docMk/>
          <pc:sldMk cId="1055558716" sldId="273"/>
        </pc:sldMkLst>
        <pc:spChg chg="mod">
          <ac:chgData name="Sinae VanHaastert" userId="S::school.director@kbs-edu.com::12a67f3a-224c-4d47-9f18-30e423d6f98b" providerId="AD" clId="Web-{837FA009-D817-4AF0-A2CD-1EDAAD7F16E4}" dt="2023-10-09T05:20:24.729" v="42" actId="20577"/>
          <ac:spMkLst>
            <pc:docMk/>
            <pc:sldMk cId="1055558716" sldId="273"/>
            <ac:spMk id="8" creationId="{A0680006-6AAA-49FB-AF4F-A68E3262182C}"/>
          </ac:spMkLst>
        </pc:spChg>
      </pc:sldChg>
    </pc:docChg>
  </pc:docChgLst>
  <pc:docChgLst>
    <pc:chgData name="Sinae V" userId="S::kgprincipal@kbs-edu.com::40cc9afa-003c-4740-97fb-c6989f304815" providerId="AD" clId="Web-{DE29A0AF-505F-C04A-2F55-CE81D340AB68}"/>
    <pc:docChg chg="modSld">
      <pc:chgData name="Sinae V" userId="S::kgprincipal@kbs-edu.com::40cc9afa-003c-4740-97fb-c6989f304815" providerId="AD" clId="Web-{DE29A0AF-505F-C04A-2F55-CE81D340AB68}" dt="2023-10-16T07:29:36.233" v="31" actId="14100"/>
      <pc:docMkLst>
        <pc:docMk/>
      </pc:docMkLst>
      <pc:sldChg chg="addSp delSp modSp">
        <pc:chgData name="Sinae V" userId="S::kgprincipal@kbs-edu.com::40cc9afa-003c-4740-97fb-c6989f304815" providerId="AD" clId="Web-{DE29A0AF-505F-C04A-2F55-CE81D340AB68}" dt="2023-10-16T07:29:09.403" v="27" actId="14100"/>
        <pc:sldMkLst>
          <pc:docMk/>
          <pc:sldMk cId="2761608546" sldId="265"/>
        </pc:sldMkLst>
        <pc:spChg chg="add del mod">
          <ac:chgData name="Sinae V" userId="S::kgprincipal@kbs-edu.com::40cc9afa-003c-4740-97fb-c6989f304815" providerId="AD" clId="Web-{DE29A0AF-505F-C04A-2F55-CE81D340AB68}" dt="2023-10-16T07:27:47.929" v="17"/>
          <ac:spMkLst>
            <pc:docMk/>
            <pc:sldMk cId="2761608546" sldId="265"/>
            <ac:spMk id="17" creationId="{DACAAE59-BAF6-9C75-2386-FA5C88794108}"/>
          </ac:spMkLst>
        </pc:spChg>
        <pc:spChg chg="add mod">
          <ac:chgData name="Sinae V" userId="S::kgprincipal@kbs-edu.com::40cc9afa-003c-4740-97fb-c6989f304815" providerId="AD" clId="Web-{DE29A0AF-505F-C04A-2F55-CE81D340AB68}" dt="2023-10-16T07:29:09.403" v="27" actId="14100"/>
          <ac:spMkLst>
            <pc:docMk/>
            <pc:sldMk cId="2761608546" sldId="265"/>
            <ac:spMk id="19" creationId="{B26729A4-0148-F13D-7216-A4564377AB23}"/>
          </ac:spMkLst>
        </pc:spChg>
      </pc:sldChg>
      <pc:sldChg chg="addSp modSp">
        <pc:chgData name="Sinae V" userId="S::kgprincipal@kbs-edu.com::40cc9afa-003c-4740-97fb-c6989f304815" providerId="AD" clId="Web-{DE29A0AF-505F-C04A-2F55-CE81D340AB68}" dt="2023-10-16T07:29:36.233" v="31" actId="14100"/>
        <pc:sldMkLst>
          <pc:docMk/>
          <pc:sldMk cId="3065693662" sldId="269"/>
        </pc:sldMkLst>
        <pc:spChg chg="add mod">
          <ac:chgData name="Sinae V" userId="S::kgprincipal@kbs-edu.com::40cc9afa-003c-4740-97fb-c6989f304815" providerId="AD" clId="Web-{DE29A0AF-505F-C04A-2F55-CE81D340AB68}" dt="2023-10-16T07:29:36.233" v="31" actId="14100"/>
          <ac:spMkLst>
            <pc:docMk/>
            <pc:sldMk cId="3065693662" sldId="269"/>
            <ac:spMk id="5" creationId="{00DACA08-FAD4-2B3D-99B7-9CF45E75F97C}"/>
          </ac:spMkLst>
        </pc:spChg>
      </pc:sldChg>
    </pc:docChg>
  </pc:docChgLst>
  <pc:docChgLst>
    <pc:chgData name="Sinae VanHaastert" userId="S::school.director@kbs-edu.com::12a67f3a-224c-4d47-9f18-30e423d6f98b" providerId="AD" clId="Web-{BCDF4550-ACF9-4228-9128-9D82B662342B}"/>
    <pc:docChg chg="sldOrd">
      <pc:chgData name="Sinae VanHaastert" userId="S::school.director@kbs-edu.com::12a67f3a-224c-4d47-9f18-30e423d6f98b" providerId="AD" clId="Web-{BCDF4550-ACF9-4228-9128-9D82B662342B}" dt="2023-10-09T05:21:13.452" v="0"/>
      <pc:docMkLst>
        <pc:docMk/>
      </pc:docMkLst>
      <pc:sldChg chg="ord">
        <pc:chgData name="Sinae VanHaastert" userId="S::school.director@kbs-edu.com::12a67f3a-224c-4d47-9f18-30e423d6f98b" providerId="AD" clId="Web-{BCDF4550-ACF9-4228-9128-9D82B662342B}" dt="2023-10-09T05:21:13.452" v="0"/>
        <pc:sldMkLst>
          <pc:docMk/>
          <pc:sldMk cId="3065693662" sldId="2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549" cy="46467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217" y="0"/>
            <a:ext cx="3038548" cy="464672"/>
          </a:xfrm>
          <a:prstGeom prst="rect">
            <a:avLst/>
          </a:prstGeom>
        </p:spPr>
        <p:txBody>
          <a:bodyPr vert="horz" lIns="91440" tIns="45720" rIns="91440" bIns="45720" rtlCol="0"/>
          <a:lstStyle>
            <a:lvl1pPr algn="r">
              <a:defRPr sz="1200"/>
            </a:lvl1pPr>
          </a:lstStyle>
          <a:p>
            <a:fld id="{E9B83DC3-C4AD-4C1A-B8AE-7873A9414341}" type="datetimeFigureOut">
              <a:rPr lang="en-US" smtClean="0"/>
              <a:t>10/16/2023</a:t>
            </a:fld>
            <a:endParaRPr lang="en-US"/>
          </a:p>
        </p:txBody>
      </p:sp>
      <p:sp>
        <p:nvSpPr>
          <p:cNvPr id="4" name="Footer Placeholder 3"/>
          <p:cNvSpPr>
            <a:spLocks noGrp="1"/>
          </p:cNvSpPr>
          <p:nvPr>
            <p:ph type="ftr" sz="quarter" idx="2"/>
          </p:nvPr>
        </p:nvSpPr>
        <p:spPr>
          <a:xfrm>
            <a:off x="0" y="8830244"/>
            <a:ext cx="3038549" cy="46467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217" y="8830244"/>
            <a:ext cx="3038548" cy="464672"/>
          </a:xfrm>
          <a:prstGeom prst="rect">
            <a:avLst/>
          </a:prstGeom>
        </p:spPr>
        <p:txBody>
          <a:bodyPr vert="horz" lIns="91440" tIns="45720" rIns="91440" bIns="45720" rtlCol="0" anchor="b"/>
          <a:lstStyle>
            <a:lvl1pPr algn="r">
              <a:defRPr sz="1200"/>
            </a:lvl1pPr>
          </a:lstStyle>
          <a:p>
            <a:fld id="{A472C0C8-A292-4408-B400-435A6A0A9DD0}" type="slidenum">
              <a:rPr lang="en-US" smtClean="0"/>
              <a:t>‹#›</a:t>
            </a:fld>
            <a:endParaRPr lang="en-US"/>
          </a:p>
        </p:txBody>
      </p:sp>
    </p:spTree>
    <p:extLst>
      <p:ext uri="{BB962C8B-B14F-4D97-AF65-F5344CB8AC3E}">
        <p14:creationId xmlns:p14="http://schemas.microsoft.com/office/powerpoint/2010/main" val="39276808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549" cy="46467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217" y="0"/>
            <a:ext cx="3038548" cy="464672"/>
          </a:xfrm>
          <a:prstGeom prst="rect">
            <a:avLst/>
          </a:prstGeom>
        </p:spPr>
        <p:txBody>
          <a:bodyPr vert="horz" lIns="91440" tIns="45720" rIns="91440" bIns="45720" rtlCol="0"/>
          <a:lstStyle>
            <a:lvl1pPr algn="r">
              <a:defRPr sz="1200"/>
            </a:lvl1pPr>
          </a:lstStyle>
          <a:p>
            <a:fld id="{70E319E5-85C9-4B5C-912F-E36CE315E7CC}" type="datetimeFigureOut">
              <a:rPr lang="en-US" smtClean="0"/>
              <a:t>10/16/2023</a:t>
            </a:fld>
            <a:endParaRPr lang="en-US"/>
          </a:p>
        </p:txBody>
      </p:sp>
      <p:sp>
        <p:nvSpPr>
          <p:cNvPr id="4" name="Slide Image Placeholder 3"/>
          <p:cNvSpPr>
            <a:spLocks noGrp="1" noRot="1" noChangeAspect="1"/>
          </p:cNvSpPr>
          <p:nvPr>
            <p:ph type="sldImg" idx="2"/>
          </p:nvPr>
        </p:nvSpPr>
        <p:spPr>
          <a:xfrm>
            <a:off x="407988" y="698500"/>
            <a:ext cx="6194425" cy="34845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204" y="4415123"/>
            <a:ext cx="5607992" cy="418352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0244"/>
            <a:ext cx="3038549" cy="46467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217" y="8830244"/>
            <a:ext cx="3038548" cy="464672"/>
          </a:xfrm>
          <a:prstGeom prst="rect">
            <a:avLst/>
          </a:prstGeom>
        </p:spPr>
        <p:txBody>
          <a:bodyPr vert="horz" lIns="91440" tIns="45720" rIns="91440" bIns="45720" rtlCol="0" anchor="b"/>
          <a:lstStyle>
            <a:lvl1pPr algn="r">
              <a:defRPr sz="1200"/>
            </a:lvl1pPr>
          </a:lstStyle>
          <a:p>
            <a:fld id="{9BADF5F7-08D7-4B27-A54A-F78CD1C9735D}" type="slidenum">
              <a:rPr lang="en-US" smtClean="0"/>
              <a:t>‹#›</a:t>
            </a:fld>
            <a:endParaRPr lang="en-US"/>
          </a:p>
        </p:txBody>
      </p:sp>
    </p:spTree>
    <p:extLst>
      <p:ext uri="{BB962C8B-B14F-4D97-AF65-F5344CB8AC3E}">
        <p14:creationId xmlns:p14="http://schemas.microsoft.com/office/powerpoint/2010/main" val="679989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1089484" y="1730403"/>
            <a:ext cx="7531497"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616370" y="2470926"/>
            <a:ext cx="8681508"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smtClean="0"/>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 y="2647950"/>
            <a:ext cx="4762500"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1092532" y="1726738"/>
            <a:ext cx="7534656"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621536" y="2468304"/>
            <a:ext cx="8680704"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10/16/2023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1720852" y="-1720850"/>
            <a:ext cx="6858000" cy="1029970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1046573" y="1576104"/>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6332737" y="2618913"/>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10/16/2023</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519954A3-9DFD-4C44-94BA-B95130A3BA1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705101"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524639"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050633"/>
            <a:ext cx="4765676"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5051293"/>
            <a:ext cx="12195173"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97280" y="365760"/>
            <a:ext cx="1002792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097280" y="1100629"/>
            <a:ext cx="1002792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68224" y="5870448"/>
            <a:ext cx="2901696" cy="201168"/>
          </a:xfrm>
          <a:prstGeom prst="rect">
            <a:avLst/>
          </a:prstGeom>
        </p:spPr>
        <p:txBody>
          <a:bodyPr vert="horz" lIns="91440" tIns="45720" rIns="91440" bIns="45720" rtlCol="0" anchor="ctr"/>
          <a:lstStyle>
            <a:lvl1pPr algn="l">
              <a:defRPr sz="1200">
                <a:solidFill>
                  <a:srgbClr val="FFFFFF"/>
                </a:solidFill>
              </a:defRPr>
            </a:lvl1pPr>
          </a:lstStyle>
          <a:p>
            <a:fld id="{B61BEF0D-F0BB-DE4B-95CE-6DB70DBA9567}" type="datetimeFigureOut">
              <a:rPr lang="en-US" smtClean="0"/>
              <a:pPr/>
              <a:t>10/16/2023</a:t>
            </a:fld>
            <a:endParaRPr lang="en-US" dirty="0"/>
          </a:p>
        </p:txBody>
      </p:sp>
      <p:sp>
        <p:nvSpPr>
          <p:cNvPr id="5" name="Footer Placeholder 4"/>
          <p:cNvSpPr>
            <a:spLocks noGrp="1"/>
          </p:cNvSpPr>
          <p:nvPr>
            <p:ph type="ftr" sz="quarter" idx="3"/>
          </p:nvPr>
        </p:nvSpPr>
        <p:spPr>
          <a:xfrm>
            <a:off x="4690019" y="6285122"/>
            <a:ext cx="62992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1201384" y="6170822"/>
            <a:ext cx="67056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CB8EE-EAB6-4908-A96F-961F5A0DC39B}"/>
              </a:ext>
            </a:extLst>
          </p:cNvPr>
          <p:cNvSpPr>
            <a:spLocks noGrp="1"/>
          </p:cNvSpPr>
          <p:nvPr>
            <p:ph type="ctrTitle"/>
          </p:nvPr>
        </p:nvSpPr>
        <p:spPr>
          <a:xfrm rot="19562304">
            <a:off x="4604580" y="3866642"/>
            <a:ext cx="7766936" cy="1646302"/>
          </a:xfrm>
        </p:spPr>
        <p:txBody>
          <a:bodyPr/>
          <a:lstStyle/>
          <a:p>
            <a:pPr algn="ctr"/>
            <a:r>
              <a:rPr lang="en-US" sz="8000" dirty="0"/>
              <a:t>Health &amp; Safety Procedures</a:t>
            </a:r>
            <a:br>
              <a:rPr lang="en-US" sz="8000" dirty="0"/>
            </a:br>
            <a:r>
              <a:rPr lang="en-US" sz="1600" dirty="0"/>
              <a:t>Teacher Edition </a:t>
            </a:r>
            <a:endParaRPr lang="en-US" sz="8000" dirty="0"/>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r="71828"/>
          <a:stretch/>
        </p:blipFill>
        <p:spPr>
          <a:xfrm>
            <a:off x="4375571" y="261258"/>
            <a:ext cx="2454437" cy="1651810"/>
          </a:xfrm>
          <a:prstGeom prst="rect">
            <a:avLst/>
          </a:prstGeom>
        </p:spPr>
      </p:pic>
    </p:spTree>
    <p:extLst>
      <p:ext uri="{BB962C8B-B14F-4D97-AF65-F5344CB8AC3E}">
        <p14:creationId xmlns:p14="http://schemas.microsoft.com/office/powerpoint/2010/main" val="730835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2</a:t>
            </a:r>
          </a:p>
        </p:txBody>
      </p:sp>
      <p:sp>
        <p:nvSpPr>
          <p:cNvPr id="23"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70D9D42E-66F8-45A3-A0C3-9366F610D01E}"/>
              </a:ext>
            </a:extLst>
          </p:cNvPr>
          <p:cNvSpPr>
            <a:spLocks noGrp="1"/>
          </p:cNvSpPr>
          <p:nvPr>
            <p:ph type="title"/>
          </p:nvPr>
        </p:nvSpPr>
        <p:spPr/>
        <p:txBody>
          <a:bodyPr/>
          <a:lstStyle/>
          <a:p>
            <a:r>
              <a:rPr lang="en-US" dirty="0"/>
              <a:t>Epinephrine </a:t>
            </a:r>
          </a:p>
        </p:txBody>
      </p:sp>
      <p:sp>
        <p:nvSpPr>
          <p:cNvPr id="13" name="Content Placeholder 4">
            <a:extLst>
              <a:ext uri="{FF2B5EF4-FFF2-40B4-BE49-F238E27FC236}">
                <a16:creationId xmlns:a16="http://schemas.microsoft.com/office/drawing/2014/main" id="{B96BF1F9-F662-410C-B4E6-E2E4EC39E960}"/>
              </a:ext>
            </a:extLst>
          </p:cNvPr>
          <p:cNvSpPr>
            <a:spLocks noGrp="1"/>
          </p:cNvSpPr>
          <p:nvPr>
            <p:ph idx="1"/>
          </p:nvPr>
        </p:nvSpPr>
        <p:spPr>
          <a:xfrm>
            <a:off x="737492" y="2641853"/>
            <a:ext cx="5759561" cy="787147"/>
          </a:xfrm>
        </p:spPr>
        <p:txBody>
          <a:bodyPr/>
          <a:lstStyle/>
          <a:p>
            <a:pPr marL="0" indent="0">
              <a:buNone/>
            </a:pPr>
            <a:r>
              <a:rPr lang="en-US" sz="1500" dirty="0">
                <a:solidFill>
                  <a:schemeClr val="tx1"/>
                </a:solidFill>
                <a:latin typeface="+mj-lt"/>
              </a:rPr>
              <a:t>Epinephrine by injection is the treatment for </a:t>
            </a:r>
            <a:r>
              <a:rPr lang="en-US" sz="1500" dirty="0">
                <a:solidFill>
                  <a:srgbClr val="FF0000"/>
                </a:solidFill>
                <a:latin typeface="+mj-lt"/>
              </a:rPr>
              <a:t>anaphylaxis</a:t>
            </a:r>
            <a:r>
              <a:rPr lang="en-US" sz="1500" dirty="0">
                <a:solidFill>
                  <a:schemeClr val="tx1"/>
                </a:solidFill>
                <a:latin typeface="+mj-lt"/>
              </a:rPr>
              <a:t>.</a:t>
            </a:r>
          </a:p>
          <a:p>
            <a:pPr marL="0" indent="0">
              <a:buNone/>
            </a:pPr>
            <a:r>
              <a:rPr lang="en-US" sz="1500" b="1" u="sng" dirty="0">
                <a:solidFill>
                  <a:schemeClr val="tx1"/>
                </a:solidFill>
                <a:latin typeface="+mj-lt"/>
              </a:rPr>
              <a:t>Quick administration is key – a delay can be deadly</a:t>
            </a:r>
          </a:p>
          <a:p>
            <a:pPr marL="0" indent="0">
              <a:buNone/>
            </a:pP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685800"/>
            <a:ext cx="3951288"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226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2</a:t>
            </a:r>
          </a:p>
        </p:txBody>
      </p:sp>
      <p:sp>
        <p:nvSpPr>
          <p:cNvPr id="23"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70D9D42E-66F8-45A3-A0C3-9366F610D01E}"/>
              </a:ext>
            </a:extLst>
          </p:cNvPr>
          <p:cNvSpPr>
            <a:spLocks noGrp="1"/>
          </p:cNvSpPr>
          <p:nvPr>
            <p:ph type="title"/>
          </p:nvPr>
        </p:nvSpPr>
        <p:spPr/>
        <p:txBody>
          <a:bodyPr/>
          <a:lstStyle/>
          <a:p>
            <a:r>
              <a:rPr lang="en-US"/>
              <a:t>CPR</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98025" y="1095460"/>
            <a:ext cx="6797843" cy="38134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2"/>
          <p:cNvSpPr txBox="1">
            <a:spLocks noChangeArrowheads="1"/>
          </p:cNvSpPr>
          <p:nvPr/>
        </p:nvSpPr>
        <p:spPr bwMode="auto">
          <a:xfrm>
            <a:off x="1816770" y="3339882"/>
            <a:ext cx="625640" cy="410882"/>
          </a:xfrm>
          <a:prstGeom prst="rect">
            <a:avLst/>
          </a:prstGeom>
          <a:solidFill>
            <a:schemeClr val="bg1">
              <a:lumMod val="95000"/>
            </a:schemeClr>
          </a:solidFill>
          <a:ln w="9525">
            <a:noFill/>
            <a:miter lim="800000"/>
            <a:headEnd/>
            <a:tailEnd/>
          </a:ln>
        </p:spPr>
        <p:txBody>
          <a:bodyPr rot="0" vert="horz" wrap="square" lIns="91440" tIns="45720" rIns="91440" bIns="45720" anchor="t" anchorCtr="0">
            <a:spAutoFit/>
          </a:bodyPr>
          <a:lstStyle/>
          <a:p>
            <a:pPr marL="0" marR="0" algn="ctr">
              <a:lnSpc>
                <a:spcPct val="115000"/>
              </a:lnSpc>
              <a:spcBef>
                <a:spcPts val="0"/>
              </a:spcBef>
              <a:spcAft>
                <a:spcPts val="1000"/>
              </a:spcAft>
            </a:pPr>
            <a:r>
              <a:rPr lang="en-US" b="1" dirty="0">
                <a:solidFill>
                  <a:srgbClr val="FF0000"/>
                </a:solidFill>
                <a:effectLst/>
                <a:latin typeface="Calibri"/>
                <a:ea typeface="Calibri"/>
                <a:cs typeface="Times New Roman"/>
              </a:rPr>
              <a:t>112</a:t>
            </a:r>
          </a:p>
        </p:txBody>
      </p:sp>
      <p:sp>
        <p:nvSpPr>
          <p:cNvPr id="10" name="Text Box 2"/>
          <p:cNvSpPr txBox="1">
            <a:spLocks noChangeArrowheads="1"/>
          </p:cNvSpPr>
          <p:nvPr/>
        </p:nvSpPr>
        <p:spPr bwMode="auto">
          <a:xfrm rot="5400000">
            <a:off x="1098038" y="2859648"/>
            <a:ext cx="312059" cy="258917"/>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pPr marL="0" marR="0">
              <a:lnSpc>
                <a:spcPct val="115000"/>
              </a:lnSpc>
              <a:spcBef>
                <a:spcPts val="0"/>
              </a:spcBef>
              <a:spcAft>
                <a:spcPts val="1000"/>
              </a:spcAft>
            </a:pPr>
            <a:r>
              <a:rPr lang="en-US" sz="1000" dirty="0">
                <a:solidFill>
                  <a:schemeClr val="bg1"/>
                </a:solidFill>
                <a:latin typeface="Calibri"/>
                <a:ea typeface="Calibri"/>
                <a:cs typeface="Times New Roman"/>
              </a:rPr>
              <a:t>o</a:t>
            </a:r>
            <a:endParaRPr lang="en-US" sz="1000" dirty="0">
              <a:solidFill>
                <a:schemeClr val="bg1"/>
              </a:solidFill>
              <a:effectLst/>
              <a:latin typeface="Calibri"/>
              <a:ea typeface="Calibri"/>
              <a:cs typeface="Times New Roman"/>
            </a:endParaRPr>
          </a:p>
        </p:txBody>
      </p:sp>
    </p:spTree>
    <p:extLst>
      <p:ext uri="{BB962C8B-B14F-4D97-AF65-F5344CB8AC3E}">
        <p14:creationId xmlns:p14="http://schemas.microsoft.com/office/powerpoint/2010/main" val="3127812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70D9D42E-66F8-45A3-A0C3-9366F610D01E}"/>
              </a:ext>
            </a:extLst>
          </p:cNvPr>
          <p:cNvSpPr>
            <a:spLocks noGrp="1"/>
          </p:cNvSpPr>
          <p:nvPr>
            <p:ph type="title"/>
          </p:nvPr>
        </p:nvSpPr>
        <p:spPr/>
        <p:txBody>
          <a:bodyPr/>
          <a:lstStyle/>
          <a:p>
            <a:r>
              <a:rPr lang="en-US" dirty="0"/>
              <a:t>Child Protection</a:t>
            </a:r>
          </a:p>
        </p:txBody>
      </p:sp>
      <p:sp>
        <p:nvSpPr>
          <p:cNvPr id="5" name="Content Placeholder 4">
            <a:extLst>
              <a:ext uri="{FF2B5EF4-FFF2-40B4-BE49-F238E27FC236}">
                <a16:creationId xmlns:a16="http://schemas.microsoft.com/office/drawing/2014/main" id="{B96BF1F9-F662-410C-B4E6-E2E4EC39E960}"/>
              </a:ext>
            </a:extLst>
          </p:cNvPr>
          <p:cNvSpPr>
            <a:spLocks noGrp="1"/>
          </p:cNvSpPr>
          <p:nvPr>
            <p:ph idx="1"/>
          </p:nvPr>
        </p:nvSpPr>
        <p:spPr>
          <a:xfrm>
            <a:off x="677333" y="1335505"/>
            <a:ext cx="10716571" cy="4705857"/>
          </a:xfrm>
        </p:spPr>
        <p:txBody>
          <a:bodyPr>
            <a:normAutofit/>
          </a:bodyPr>
          <a:lstStyle/>
          <a:p>
            <a:pPr marL="0" indent="0">
              <a:buNone/>
            </a:pPr>
            <a:r>
              <a:rPr lang="en-US" dirty="0"/>
              <a:t>Kuwait Bilingual School follows and adheres to child protection mandates and guidelines as stipulated by the Kuwait National Child Protection Program. </a:t>
            </a:r>
          </a:p>
          <a:p>
            <a:pPr marL="0" indent="0">
              <a:buNone/>
            </a:pPr>
            <a:r>
              <a:rPr lang="en-US" dirty="0"/>
              <a:t>Child abuse, as defined by the Kuwait National Child Protection Program, “constitutes all forms of physical and/or emotional ill-treatment, actual, potential and suspected abuse, neglect, or negligent treatment, commercial or other exploitation, or serious deprivation resulting in actual or potential harm to the child’s health, survival, development, or dignity in the context of relationships or responsibility, trust or power.” It refers to any person of 18 years of age or younger.</a:t>
            </a:r>
          </a:p>
          <a:p>
            <a:pPr marL="0" indent="0">
              <a:buNone/>
            </a:pPr>
            <a:r>
              <a:rPr lang="en-US" dirty="0"/>
              <a:t>Kuwait law and the Kuwait Child Protection Program specifies that all “school teachers” are mandated reporters, meaning that they are legally obliged to report suspected child abuse. KBS employees are required to report suspected child abuse if they have reasonable suspicion or knowledge that child abuse is/has occurred. The employee is required to make a report to the divisional counselors, School Emergency Response Team, or director.</a:t>
            </a:r>
          </a:p>
          <a:p>
            <a:endParaRPr lang="en-US" dirty="0"/>
          </a:p>
        </p:txBody>
      </p:sp>
    </p:spTree>
    <p:extLst>
      <p:ext uri="{BB962C8B-B14F-4D97-AF65-F5344CB8AC3E}">
        <p14:creationId xmlns:p14="http://schemas.microsoft.com/office/powerpoint/2010/main" val="2167774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70D9D42E-66F8-45A3-A0C3-9366F610D01E}"/>
              </a:ext>
            </a:extLst>
          </p:cNvPr>
          <p:cNvSpPr>
            <a:spLocks noGrp="1"/>
          </p:cNvSpPr>
          <p:nvPr>
            <p:ph type="title"/>
          </p:nvPr>
        </p:nvSpPr>
        <p:spPr/>
        <p:txBody>
          <a:bodyPr/>
          <a:lstStyle/>
          <a:p>
            <a:r>
              <a:rPr lang="en-US" dirty="0"/>
              <a:t>Crisis Communication</a:t>
            </a:r>
          </a:p>
        </p:txBody>
      </p:sp>
      <p:sp>
        <p:nvSpPr>
          <p:cNvPr id="2" name="Content Placeholder 1"/>
          <p:cNvSpPr>
            <a:spLocks noGrp="1"/>
          </p:cNvSpPr>
          <p:nvPr>
            <p:ph idx="1"/>
          </p:nvPr>
        </p:nvSpPr>
        <p:spPr>
          <a:xfrm>
            <a:off x="677333" y="1883862"/>
            <a:ext cx="9405129" cy="4528970"/>
          </a:xfrm>
        </p:spPr>
        <p:txBody>
          <a:bodyPr vert="horz" lIns="91440" tIns="45720" rIns="91440" bIns="45720" rtlCol="0" anchor="t">
            <a:normAutofit/>
          </a:bodyPr>
          <a:lstStyle/>
          <a:p>
            <a:pPr marL="0" indent="0">
              <a:buNone/>
            </a:pPr>
            <a:r>
              <a:rPr lang="en-US" b="1" dirty="0"/>
              <a:t>In the event of a crisis:</a:t>
            </a:r>
          </a:p>
          <a:p>
            <a:r>
              <a:rPr lang="en-US" dirty="0"/>
              <a:t>Teachers will be notified via broadcast message by the School Emergency Management Response Team</a:t>
            </a:r>
          </a:p>
          <a:p>
            <a:r>
              <a:rPr lang="en-US" dirty="0"/>
              <a:t>A follow-up email may be sent by the director or School Emergency Management Response Team </a:t>
            </a:r>
          </a:p>
          <a:p>
            <a:r>
              <a:rPr lang="en-US" dirty="0"/>
              <a:t>Morning Faculty Meetings and End-of-Day-One Faculty/Staff Meetings will be used to provide accurate, updated information, to review procedures, ensure wide-spread common information, and address misinformation or rumors</a:t>
            </a:r>
          </a:p>
          <a:p>
            <a:r>
              <a:rPr lang="en-US" dirty="0"/>
              <a:t>An official statement will be shared with the community by the director or School Emergency Management Response Team</a:t>
            </a:r>
          </a:p>
          <a:p>
            <a:r>
              <a:rPr lang="en-US" dirty="0"/>
              <a:t>When communicating with students and parents after a crisis, do not speculate; stick to the facts that have been verified and communicated</a:t>
            </a:r>
          </a:p>
        </p:txBody>
      </p:sp>
    </p:spTree>
    <p:extLst>
      <p:ext uri="{BB962C8B-B14F-4D97-AF65-F5344CB8AC3E}">
        <p14:creationId xmlns:p14="http://schemas.microsoft.com/office/powerpoint/2010/main" val="2217644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Title 1">
            <a:extLst>
              <a:ext uri="{FF2B5EF4-FFF2-40B4-BE49-F238E27FC236}">
                <a16:creationId xmlns:a16="http://schemas.microsoft.com/office/drawing/2014/main" id="{893F94EA-CECB-4473-B292-F7C75515C4B1}"/>
              </a:ext>
            </a:extLst>
          </p:cNvPr>
          <p:cNvSpPr>
            <a:spLocks noGrp="1"/>
          </p:cNvSpPr>
          <p:nvPr>
            <p:ph type="title"/>
          </p:nvPr>
        </p:nvSpPr>
        <p:spPr/>
        <p:txBody>
          <a:bodyPr/>
          <a:lstStyle/>
          <a:p>
            <a:r>
              <a:rPr lang="en-US" dirty="0"/>
              <a:t>School Emergency Response Team </a:t>
            </a:r>
          </a:p>
        </p:txBody>
      </p:sp>
      <p:sp>
        <p:nvSpPr>
          <p:cNvPr id="8" name="Content Placeholder 2">
            <a:extLst>
              <a:ext uri="{FF2B5EF4-FFF2-40B4-BE49-F238E27FC236}">
                <a16:creationId xmlns:a16="http://schemas.microsoft.com/office/drawing/2014/main" id="{A0680006-6AAA-49FB-AF4F-A68E3262182C}"/>
              </a:ext>
            </a:extLst>
          </p:cNvPr>
          <p:cNvSpPr>
            <a:spLocks noGrp="1"/>
          </p:cNvSpPr>
          <p:nvPr>
            <p:ph idx="1"/>
          </p:nvPr>
        </p:nvSpPr>
        <p:spPr>
          <a:xfrm>
            <a:off x="677334" y="1219200"/>
            <a:ext cx="8596668" cy="5486400"/>
          </a:xfrm>
        </p:spPr>
        <p:txBody>
          <a:bodyPr vert="horz" lIns="91440" tIns="45720" rIns="91440" bIns="45720" rtlCol="0" anchor="t">
            <a:normAutofit/>
          </a:bodyPr>
          <a:lstStyle/>
          <a:p>
            <a:pPr marL="0" indent="0">
              <a:buNone/>
            </a:pPr>
            <a:endParaRPr lang="en-US" b="1" dirty="0"/>
          </a:p>
          <a:p>
            <a:r>
              <a:rPr lang="en-US" b="1"/>
              <a:t>Director </a:t>
            </a:r>
            <a:r>
              <a:rPr lang="en-US"/>
              <a:t>– Sinae VanHaastert 50284864</a:t>
            </a:r>
          </a:p>
          <a:p>
            <a:r>
              <a:rPr lang="en-US"/>
              <a:t>ES</a:t>
            </a:r>
            <a:r>
              <a:rPr lang="en-US" b="1"/>
              <a:t> Principal </a:t>
            </a:r>
            <a:r>
              <a:rPr lang="en-US"/>
              <a:t>– Shaimaa Mohamed– 66180559</a:t>
            </a:r>
          </a:p>
          <a:p>
            <a:r>
              <a:rPr lang="en-US" b="1" dirty="0"/>
              <a:t>MS Principal </a:t>
            </a:r>
            <a:r>
              <a:rPr lang="en-US" dirty="0"/>
              <a:t>–Antoine Saadeh– 50277527</a:t>
            </a:r>
          </a:p>
          <a:p>
            <a:r>
              <a:rPr lang="en-US" b="1"/>
              <a:t>HS </a:t>
            </a:r>
            <a:r>
              <a:rPr lang="en-US"/>
              <a:t>Pastoral Principal</a:t>
            </a:r>
            <a:r>
              <a:rPr lang="en-US" b="1"/>
              <a:t> </a:t>
            </a:r>
            <a:r>
              <a:rPr lang="en-US"/>
              <a:t>– Kalvin Jordan– 96967444</a:t>
            </a:r>
          </a:p>
          <a:p>
            <a:r>
              <a:rPr lang="en-US" b="1"/>
              <a:t>KG </a:t>
            </a:r>
            <a:r>
              <a:rPr lang="en-US"/>
              <a:t>AP –Jumana Othman - 96621839</a:t>
            </a:r>
          </a:p>
          <a:p>
            <a:r>
              <a:rPr lang="en-US" b="1" dirty="0"/>
              <a:t>Maintenance Manager </a:t>
            </a:r>
            <a:r>
              <a:rPr lang="en-US" dirty="0"/>
              <a:t>– </a:t>
            </a:r>
            <a:r>
              <a:rPr lang="en-US" dirty="0" err="1"/>
              <a:t>Maheesh</a:t>
            </a:r>
            <a:r>
              <a:rPr lang="en-US" dirty="0"/>
              <a:t>– 60745463</a:t>
            </a:r>
          </a:p>
          <a:p>
            <a:r>
              <a:rPr lang="en-US" dirty="0"/>
              <a:t>Head</a:t>
            </a:r>
            <a:r>
              <a:rPr lang="en-US" b="1" dirty="0"/>
              <a:t> Nurse </a:t>
            </a:r>
            <a:r>
              <a:rPr lang="en-US" dirty="0"/>
              <a:t>–</a:t>
            </a:r>
            <a:r>
              <a:rPr lang="en-US" dirty="0" err="1"/>
              <a:t>Barihan</a:t>
            </a:r>
            <a:r>
              <a:rPr lang="en-US" dirty="0"/>
              <a:t> Mahmoud – 51475882</a:t>
            </a:r>
          </a:p>
          <a:p>
            <a:endParaRPr lang="en-US" dirty="0"/>
          </a:p>
          <a:p>
            <a:endParaRPr lang="en-US" dirty="0"/>
          </a:p>
          <a:p>
            <a:endParaRPr lang="en-US" dirty="0"/>
          </a:p>
          <a:p>
            <a:endParaRPr lang="en-US" dirty="0"/>
          </a:p>
          <a:p>
            <a:endParaRPr lang="en-US" b="1" dirty="0"/>
          </a:p>
        </p:txBody>
      </p:sp>
    </p:spTree>
    <p:extLst>
      <p:ext uri="{BB962C8B-B14F-4D97-AF65-F5344CB8AC3E}">
        <p14:creationId xmlns:p14="http://schemas.microsoft.com/office/powerpoint/2010/main" val="1055558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F94EA-CECB-4473-B292-F7C75515C4B1}"/>
              </a:ext>
            </a:extLst>
          </p:cNvPr>
          <p:cNvSpPr>
            <a:spLocks noGrp="1"/>
          </p:cNvSpPr>
          <p:nvPr>
            <p:ph type="title"/>
          </p:nvPr>
        </p:nvSpPr>
        <p:spPr>
          <a:xfrm>
            <a:off x="267429" y="578069"/>
            <a:ext cx="8596668" cy="1320800"/>
          </a:xfrm>
        </p:spPr>
        <p:txBody>
          <a:bodyPr/>
          <a:lstStyle/>
          <a:p>
            <a:r>
              <a:rPr lang="en-US" dirty="0"/>
              <a:t>National/Regional Emergency Contacts </a:t>
            </a:r>
          </a:p>
        </p:txBody>
      </p:sp>
      <p:sp>
        <p:nvSpPr>
          <p:cNvPr id="3" name="Content Placeholder 2">
            <a:extLst>
              <a:ext uri="{FF2B5EF4-FFF2-40B4-BE49-F238E27FC236}">
                <a16:creationId xmlns:a16="http://schemas.microsoft.com/office/drawing/2014/main" id="{A0680006-6AAA-49FB-AF4F-A68E3262182C}"/>
              </a:ext>
            </a:extLst>
          </p:cNvPr>
          <p:cNvSpPr>
            <a:spLocks noGrp="1"/>
          </p:cNvSpPr>
          <p:nvPr>
            <p:ph idx="1"/>
          </p:nvPr>
        </p:nvSpPr>
        <p:spPr>
          <a:xfrm>
            <a:off x="381000" y="1583206"/>
            <a:ext cx="10452708" cy="4880656"/>
          </a:xfrm>
        </p:spPr>
        <p:txBody>
          <a:bodyPr vert="horz" lIns="91440" tIns="45720" rIns="91440" bIns="45720" rtlCol="0" anchor="t">
            <a:normAutofit/>
          </a:bodyPr>
          <a:lstStyle/>
          <a:p>
            <a:pPr marL="0" indent="0">
              <a:buNone/>
            </a:pPr>
            <a:r>
              <a:rPr lang="en-US" sz="3000" b="1" dirty="0"/>
              <a:t>Emergency Medical Services (Police, Fire, and Ambulance ) – </a:t>
            </a:r>
            <a:r>
              <a:rPr lang="en-US" sz="3000" b="1" dirty="0">
                <a:solidFill>
                  <a:srgbClr val="FF0000"/>
                </a:solidFill>
              </a:rPr>
              <a:t>112</a:t>
            </a:r>
            <a:endParaRPr lang="en-US" dirty="0"/>
          </a:p>
          <a:p>
            <a:endParaRPr lang="en-US" dirty="0"/>
          </a:p>
          <a:p>
            <a:r>
              <a:rPr lang="en-US" dirty="0"/>
              <a:t>American Embassy – 22591001</a:t>
            </a:r>
          </a:p>
          <a:p>
            <a:r>
              <a:rPr lang="en-US" dirty="0">
                <a:ea typeface="+mn-lt"/>
                <a:cs typeface="+mn-lt"/>
              </a:rPr>
              <a:t>British Embassy – 2259 4320</a:t>
            </a:r>
            <a:endParaRPr lang="en-US" dirty="0"/>
          </a:p>
          <a:p>
            <a:r>
              <a:rPr lang="en-US" dirty="0"/>
              <a:t>Canadian Embassy – 22563025</a:t>
            </a:r>
          </a:p>
          <a:p>
            <a:r>
              <a:rPr lang="en-US" dirty="0"/>
              <a:t>Egyptian Embassy - 2251 9955</a:t>
            </a:r>
            <a:endParaRPr lang="en-US" b="0" dirty="0"/>
          </a:p>
          <a:p>
            <a:r>
              <a:rPr lang="en-US" dirty="0"/>
              <a:t>South African Embassy - 2561 7988</a:t>
            </a:r>
          </a:p>
          <a:p>
            <a:endParaRPr lang="en-US" dirty="0"/>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4166"/>
          <a:stretch/>
        </p:blipFill>
        <p:spPr bwMode="auto">
          <a:xfrm>
            <a:off x="8248546" y="2431387"/>
            <a:ext cx="2679529" cy="22999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a:extLst>
              <a:ext uri="{FF2B5EF4-FFF2-40B4-BE49-F238E27FC236}">
                <a16:creationId xmlns:a16="http://schemas.microsoft.com/office/drawing/2014/main" id="{7EC6AF60-AC02-0BE1-99E6-5F7EFEDB11CE}"/>
              </a:ext>
            </a:extLst>
          </p:cNvPr>
          <p:cNvSpPr txBox="1"/>
          <p:nvPr/>
        </p:nvSpPr>
        <p:spPr>
          <a:xfrm>
            <a:off x="4160920" y="3000375"/>
            <a:ext cx="3780422" cy="14055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spcBef>
                <a:spcPts val="800"/>
              </a:spcBef>
            </a:pPr>
            <a:r>
              <a:rPr lang="en-US" b="1" dirty="0">
                <a:ea typeface="+mn-lt"/>
                <a:cs typeface="+mn-lt"/>
              </a:rPr>
              <a:t>American Red Cross – 23894444</a:t>
            </a:r>
            <a:endParaRPr lang="en-US" dirty="0">
              <a:ea typeface="+mn-lt"/>
              <a:cs typeface="+mn-lt"/>
            </a:endParaRPr>
          </a:p>
          <a:p>
            <a:pPr marL="342900" indent="-342900">
              <a:spcBef>
                <a:spcPts val="800"/>
              </a:spcBef>
            </a:pPr>
            <a:r>
              <a:rPr lang="en-US" b="1" dirty="0">
                <a:ea typeface="+mn-lt"/>
                <a:cs typeface="+mn-lt"/>
              </a:rPr>
              <a:t>Kuwait Red Crescent – 24818084</a:t>
            </a:r>
            <a:endParaRPr lang="en-US" dirty="0">
              <a:ea typeface="+mn-lt"/>
              <a:cs typeface="+mn-lt"/>
            </a:endParaRPr>
          </a:p>
          <a:p>
            <a:pPr marL="342900" indent="-342900">
              <a:spcBef>
                <a:spcPts val="800"/>
              </a:spcBef>
            </a:pPr>
            <a:r>
              <a:rPr lang="en-US" b="1" dirty="0">
                <a:ea typeface="+mn-lt"/>
                <a:cs typeface="+mn-lt"/>
              </a:rPr>
              <a:t>Poison Control Center (Saha Institute) – 50603031</a:t>
            </a:r>
            <a:endParaRPr lang="en-US" dirty="0"/>
          </a:p>
        </p:txBody>
      </p:sp>
    </p:spTree>
    <p:extLst>
      <p:ext uri="{BB962C8B-B14F-4D97-AF65-F5344CB8AC3E}">
        <p14:creationId xmlns:p14="http://schemas.microsoft.com/office/powerpoint/2010/main" val="849798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8" name="Group 43">
            <a:extLst>
              <a:ext uri="{FF2B5EF4-FFF2-40B4-BE49-F238E27FC236}">
                <a16:creationId xmlns:a16="http://schemas.microsoft.com/office/drawing/2014/main" id="{7664F850-BA8B-47AE-B11A-225CAB8969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5" name="Straight Connector 44">
              <a:extLst>
                <a:ext uri="{FF2B5EF4-FFF2-40B4-BE49-F238E27FC236}">
                  <a16:creationId xmlns:a16="http://schemas.microsoft.com/office/drawing/2014/main" id="{634FC909-7343-4DEC-920F-098F56B476F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24F22DB2-7E27-4CF7-8B17-254ECB9AE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7" name="Rectangle 23">
              <a:extLst>
                <a:ext uri="{FF2B5EF4-FFF2-40B4-BE49-F238E27FC236}">
                  <a16:creationId xmlns:a16="http://schemas.microsoft.com/office/drawing/2014/main" id="{C6E593B3-91A3-4687-8B8D-FE37A3714F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25">
              <a:extLst>
                <a:ext uri="{FF2B5EF4-FFF2-40B4-BE49-F238E27FC236}">
                  <a16:creationId xmlns:a16="http://schemas.microsoft.com/office/drawing/2014/main" id="{0C25B431-5C97-4B8D-B0A3-BFB8133C71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9" name="Isosceles Triangle 48">
              <a:extLst>
                <a:ext uri="{FF2B5EF4-FFF2-40B4-BE49-F238E27FC236}">
                  <a16:creationId xmlns:a16="http://schemas.microsoft.com/office/drawing/2014/main" id="{CA37B366-497E-4CB8-A678-A770CE2BD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0" name="Rectangle 27">
              <a:extLst>
                <a:ext uri="{FF2B5EF4-FFF2-40B4-BE49-F238E27FC236}">
                  <a16:creationId xmlns:a16="http://schemas.microsoft.com/office/drawing/2014/main" id="{CF707EDC-52B2-4D5C-8EC3-71C66EE8B3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 name="Rectangle 28">
              <a:extLst>
                <a:ext uri="{FF2B5EF4-FFF2-40B4-BE49-F238E27FC236}">
                  <a16:creationId xmlns:a16="http://schemas.microsoft.com/office/drawing/2014/main" id="{BF8E2DE7-7466-4EDF-8D69-BCA91A88D3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2" name="Rectangle 29">
              <a:extLst>
                <a:ext uri="{FF2B5EF4-FFF2-40B4-BE49-F238E27FC236}">
                  <a16:creationId xmlns:a16="http://schemas.microsoft.com/office/drawing/2014/main" id="{229C2E15-76CD-409E-9D6B-10DAD8881E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3" name="Isosceles Triangle 52">
              <a:extLst>
                <a:ext uri="{FF2B5EF4-FFF2-40B4-BE49-F238E27FC236}">
                  <a16:creationId xmlns:a16="http://schemas.microsoft.com/office/drawing/2014/main" id="{89A24369-AC96-4A98-AD98-47A7217ECC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4" name="Isosceles Triangle 53">
              <a:extLst>
                <a:ext uri="{FF2B5EF4-FFF2-40B4-BE49-F238E27FC236}">
                  <a16:creationId xmlns:a16="http://schemas.microsoft.com/office/drawing/2014/main" id="{7D0DF9A3-4628-42F6-B0A4-44D97617E0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70" name="Rectangle 55">
            <a:extLst>
              <a:ext uri="{FF2B5EF4-FFF2-40B4-BE49-F238E27FC236}">
                <a16:creationId xmlns:a16="http://schemas.microsoft.com/office/drawing/2014/main" id="{7459C506-5F4B-4B75-9218-C7C3F87FA8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57">
            <a:extLst>
              <a:ext uri="{FF2B5EF4-FFF2-40B4-BE49-F238E27FC236}">
                <a16:creationId xmlns:a16="http://schemas.microsoft.com/office/drawing/2014/main" id="{BC659EEB-C3AE-4544-8263-417009DCDF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9" name="Straight Connector 58">
              <a:extLst>
                <a:ext uri="{FF2B5EF4-FFF2-40B4-BE49-F238E27FC236}">
                  <a16:creationId xmlns:a16="http://schemas.microsoft.com/office/drawing/2014/main" id="{D99DB6C6-36F9-4576-A558-95153EADBE4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60" name="Rectangle 23">
              <a:extLst>
                <a:ext uri="{FF2B5EF4-FFF2-40B4-BE49-F238E27FC236}">
                  <a16:creationId xmlns:a16="http://schemas.microsoft.com/office/drawing/2014/main" id="{694E7916-EDE4-4B50-A4A1-6B28FDD4D9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1" name="Rectangle 25">
              <a:extLst>
                <a:ext uri="{FF2B5EF4-FFF2-40B4-BE49-F238E27FC236}">
                  <a16:creationId xmlns:a16="http://schemas.microsoft.com/office/drawing/2014/main" id="{6F6CB7BB-4370-4173-97F8-F636C0F14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2" name="Isosceles Triangle 61">
              <a:extLst>
                <a:ext uri="{FF2B5EF4-FFF2-40B4-BE49-F238E27FC236}">
                  <a16:creationId xmlns:a16="http://schemas.microsoft.com/office/drawing/2014/main" id="{B0F590BB-1F51-4138-A2D4-2E483C84FB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63" name="Rectangle 27">
              <a:extLst>
                <a:ext uri="{FF2B5EF4-FFF2-40B4-BE49-F238E27FC236}">
                  <a16:creationId xmlns:a16="http://schemas.microsoft.com/office/drawing/2014/main" id="{4A492863-9797-45A2-BAB3-514F10C5F2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4" name="Rectangle 28">
              <a:extLst>
                <a:ext uri="{FF2B5EF4-FFF2-40B4-BE49-F238E27FC236}">
                  <a16:creationId xmlns:a16="http://schemas.microsoft.com/office/drawing/2014/main" id="{7C1E33F6-6D0F-4ECF-92F4-6F71D8BAF3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5" name="Rectangle 29">
              <a:extLst>
                <a:ext uri="{FF2B5EF4-FFF2-40B4-BE49-F238E27FC236}">
                  <a16:creationId xmlns:a16="http://schemas.microsoft.com/office/drawing/2014/main" id="{73EEEA64-7411-474B-BD0E-60C24B3F4E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6" name="Isosceles Triangle 65">
              <a:extLst>
                <a:ext uri="{FF2B5EF4-FFF2-40B4-BE49-F238E27FC236}">
                  <a16:creationId xmlns:a16="http://schemas.microsoft.com/office/drawing/2014/main" id="{4F82A6DD-92BB-4443-B5A5-05240DD558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7" name="Isosceles Triangle 66">
              <a:extLst>
                <a:ext uri="{FF2B5EF4-FFF2-40B4-BE49-F238E27FC236}">
                  <a16:creationId xmlns:a16="http://schemas.microsoft.com/office/drawing/2014/main" id="{79832BCB-1DCF-46AC-9FFA-170791668D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69" name="Rectangle 68">
            <a:extLst>
              <a:ext uri="{FF2B5EF4-FFF2-40B4-BE49-F238E27FC236}">
                <a16:creationId xmlns:a16="http://schemas.microsoft.com/office/drawing/2014/main" id="{4E74DA95-CD7A-4D5E-9D27-67A759CE70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ln w="222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Connector 70">
            <a:extLst>
              <a:ext uri="{FF2B5EF4-FFF2-40B4-BE49-F238E27FC236}">
                <a16:creationId xmlns:a16="http://schemas.microsoft.com/office/drawing/2014/main" id="{14AA3B5C-0C55-4FFF-9C45-8F9F7C074A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81305" y="1650669"/>
            <a:ext cx="0" cy="3431969"/>
          </a:xfrm>
          <a:prstGeom prst="line">
            <a:avLst/>
          </a:prstGeom>
        </p:spPr>
        <p:style>
          <a:lnRef idx="1">
            <a:schemeClr val="accent1"/>
          </a:lnRef>
          <a:fillRef idx="0">
            <a:schemeClr val="accent1"/>
          </a:fillRef>
          <a:effectRef idx="0">
            <a:schemeClr val="accent1"/>
          </a:effectRef>
          <a:fontRef idx="minor">
            <a:schemeClr val="tx1"/>
          </a:fontRef>
        </p:style>
      </p:cxnSp>
      <p:sp>
        <p:nvSpPr>
          <p:cNvPr id="55" name="Title 1">
            <a:extLst>
              <a:ext uri="{FF2B5EF4-FFF2-40B4-BE49-F238E27FC236}">
                <a16:creationId xmlns:a16="http://schemas.microsoft.com/office/drawing/2014/main" id="{D2F6C579-A270-4D6B-B5E7-5D3EDB66055C}"/>
              </a:ext>
            </a:extLst>
          </p:cNvPr>
          <p:cNvSpPr txBox="1">
            <a:spLocks/>
          </p:cNvSpPr>
          <p:nvPr/>
        </p:nvSpPr>
        <p:spPr>
          <a:xfrm>
            <a:off x="-650187" y="2366898"/>
            <a:ext cx="7766936" cy="1646302"/>
          </a:xfrm>
          <a:prstGeom prst="rect">
            <a:avLst/>
          </a:prstGeom>
        </p:spPr>
        <p:txBody>
          <a:bodyPr vert="horz" lIns="91440" tIns="45720" rIns="91440" bIns="45720" rtlCol="0" anchor="t">
            <a:normAutofit fontScale="77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br>
              <a:rPr lang="en-US" sz="8000" dirty="0"/>
            </a:br>
            <a:r>
              <a:rPr lang="en-US" sz="8000" dirty="0"/>
              <a:t>Contents</a:t>
            </a:r>
          </a:p>
        </p:txBody>
      </p:sp>
      <p:sp>
        <p:nvSpPr>
          <p:cNvPr id="57" name="Content Placeholder 2">
            <a:extLst>
              <a:ext uri="{FF2B5EF4-FFF2-40B4-BE49-F238E27FC236}">
                <a16:creationId xmlns:a16="http://schemas.microsoft.com/office/drawing/2014/main" id="{B592D921-7FA1-4FAA-865D-FDAFB02CDAA0}"/>
              </a:ext>
            </a:extLst>
          </p:cNvPr>
          <p:cNvSpPr>
            <a:spLocks noGrp="1"/>
          </p:cNvSpPr>
          <p:nvPr>
            <p:ph idx="1"/>
          </p:nvPr>
        </p:nvSpPr>
        <p:spPr>
          <a:xfrm>
            <a:off x="6209235" y="649717"/>
            <a:ext cx="5446195" cy="5728223"/>
          </a:xfrm>
        </p:spPr>
        <p:txBody>
          <a:bodyPr>
            <a:normAutofit fontScale="85000" lnSpcReduction="20000"/>
          </a:bodyPr>
          <a:lstStyle/>
          <a:p>
            <a:r>
              <a:rPr lang="en-US" sz="2800" dirty="0"/>
              <a:t>Emergency Response</a:t>
            </a:r>
          </a:p>
          <a:p>
            <a:r>
              <a:rPr lang="en-US" sz="2800" dirty="0"/>
              <a:t>Fire </a:t>
            </a:r>
          </a:p>
          <a:p>
            <a:r>
              <a:rPr lang="en-US" sz="2800" dirty="0"/>
              <a:t>Fire Extinguishers</a:t>
            </a:r>
          </a:p>
          <a:p>
            <a:r>
              <a:rPr lang="en-US" sz="2800" dirty="0"/>
              <a:t>Assembly Areas</a:t>
            </a:r>
          </a:p>
          <a:p>
            <a:r>
              <a:rPr lang="en-US" sz="2800" dirty="0"/>
              <a:t>Evacuation Map</a:t>
            </a:r>
          </a:p>
          <a:p>
            <a:r>
              <a:rPr lang="en-US" sz="2800" dirty="0"/>
              <a:t>Lockdown </a:t>
            </a:r>
          </a:p>
          <a:p>
            <a:r>
              <a:rPr lang="en-US" sz="2800" dirty="0"/>
              <a:t>Medical Emergency </a:t>
            </a:r>
          </a:p>
          <a:p>
            <a:r>
              <a:rPr lang="en-US" sz="2800" dirty="0"/>
              <a:t>Epinephrine</a:t>
            </a:r>
          </a:p>
          <a:p>
            <a:r>
              <a:rPr lang="en-US" sz="2800" dirty="0"/>
              <a:t>CPR </a:t>
            </a:r>
          </a:p>
          <a:p>
            <a:r>
              <a:rPr lang="en-US" sz="2800" dirty="0"/>
              <a:t>Child Protection</a:t>
            </a:r>
          </a:p>
          <a:p>
            <a:r>
              <a:rPr lang="en-US" sz="2800" dirty="0"/>
              <a:t>Crisis Communication</a:t>
            </a:r>
          </a:p>
          <a:p>
            <a:r>
              <a:rPr lang="en-US" sz="2800" dirty="0"/>
              <a:t>School Emergency Response Team </a:t>
            </a:r>
          </a:p>
          <a:p>
            <a:r>
              <a:rPr lang="en-US" sz="2800" dirty="0"/>
              <a:t>National/Regional Emergency Contacts</a:t>
            </a:r>
          </a:p>
        </p:txBody>
      </p:sp>
    </p:spTree>
    <p:extLst>
      <p:ext uri="{BB962C8B-B14F-4D97-AF65-F5344CB8AC3E}">
        <p14:creationId xmlns:p14="http://schemas.microsoft.com/office/powerpoint/2010/main" val="2989136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440457-9AD1-4A4F-B119-4CF9E04F410F}"/>
              </a:ext>
            </a:extLst>
          </p:cNvPr>
          <p:cNvSpPr>
            <a:spLocks noGrp="1"/>
          </p:cNvSpPr>
          <p:nvPr>
            <p:ph type="title"/>
          </p:nvPr>
        </p:nvSpPr>
        <p:spPr>
          <a:xfrm>
            <a:off x="1288492" y="451662"/>
            <a:ext cx="8596668" cy="1320800"/>
          </a:xfrm>
        </p:spPr>
        <p:txBody>
          <a:bodyPr>
            <a:normAutofit/>
          </a:bodyPr>
          <a:lstStyle/>
          <a:p>
            <a:r>
              <a:rPr lang="en-US" dirty="0"/>
              <a:t>Emergency Response</a:t>
            </a:r>
          </a:p>
        </p:txBody>
      </p:sp>
      <p:sp>
        <p:nvSpPr>
          <p:cNvPr id="23"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nvGrpSpPr>
          <p:cNvPr id="3" name="Group 4"/>
          <p:cNvGrpSpPr>
            <a:grpSpLocks noChangeAspect="1"/>
          </p:cNvGrpSpPr>
          <p:nvPr/>
        </p:nvGrpSpPr>
        <p:grpSpPr bwMode="auto">
          <a:xfrm>
            <a:off x="1401763" y="1339850"/>
            <a:ext cx="10675937" cy="5065713"/>
            <a:chOff x="883" y="844"/>
            <a:chExt cx="6725" cy="3191"/>
          </a:xfrm>
        </p:grpSpPr>
        <p:sp>
          <p:nvSpPr>
            <p:cNvPr id="5" name="AutoShape 3"/>
            <p:cNvSpPr>
              <a:spLocks noChangeAspect="1" noChangeArrowheads="1" noTextEdit="1"/>
            </p:cNvSpPr>
            <p:nvPr/>
          </p:nvSpPr>
          <p:spPr bwMode="auto">
            <a:xfrm>
              <a:off x="883" y="844"/>
              <a:ext cx="6725" cy="3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Rectangle 5"/>
            <p:cNvSpPr>
              <a:spLocks noChangeArrowheads="1"/>
            </p:cNvSpPr>
            <p:nvPr/>
          </p:nvSpPr>
          <p:spPr bwMode="auto">
            <a:xfrm>
              <a:off x="893" y="847"/>
              <a:ext cx="951"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181717"/>
                  </a:solidFill>
                  <a:effectLst/>
                  <a:latin typeface="Times New Roman" pitchFamily="18" charset="0"/>
                  <a:cs typeface="Arial" pitchFamily="34" charset="0"/>
                </a:rPr>
                <a:t>TEACHERS</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1773" y="851"/>
              <a:ext cx="10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 name="Rectangle 7"/>
            <p:cNvSpPr>
              <a:spLocks noChangeArrowheads="1"/>
            </p:cNvSpPr>
            <p:nvPr/>
          </p:nvSpPr>
          <p:spPr bwMode="auto">
            <a:xfrm>
              <a:off x="904" y="1056"/>
              <a:ext cx="6265"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Teachers shall be responsible for the supervision of students and shall remain with students until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9" name="Rectangle 8"/>
            <p:cNvSpPr>
              <a:spLocks noChangeArrowheads="1"/>
            </p:cNvSpPr>
            <p:nvPr/>
          </p:nvSpPr>
          <p:spPr bwMode="auto">
            <a:xfrm>
              <a:off x="896" y="1256"/>
              <a:ext cx="2076"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directed otherwise.  They shall:</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0" name="Rectangle 9"/>
            <p:cNvSpPr>
              <a:spLocks noChangeArrowheads="1"/>
            </p:cNvSpPr>
            <p:nvPr/>
          </p:nvSpPr>
          <p:spPr bwMode="auto">
            <a:xfrm>
              <a:off x="2909" y="1256"/>
              <a:ext cx="10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1" name="Rectangle 10"/>
            <p:cNvSpPr>
              <a:spLocks noChangeArrowheads="1"/>
            </p:cNvSpPr>
            <p:nvPr/>
          </p:nvSpPr>
          <p:spPr bwMode="auto">
            <a:xfrm>
              <a:off x="1136" y="1514"/>
              <a:ext cx="18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1.</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Rectangle 11"/>
            <p:cNvSpPr>
              <a:spLocks noChangeArrowheads="1"/>
            </p:cNvSpPr>
            <p:nvPr/>
          </p:nvSpPr>
          <p:spPr bwMode="auto">
            <a:xfrm>
              <a:off x="1256" y="1512"/>
              <a:ext cx="114"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Arial" pitchFamily="34"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3" name="Rectangle 12"/>
            <p:cNvSpPr>
              <a:spLocks noChangeArrowheads="1"/>
            </p:cNvSpPr>
            <p:nvPr/>
          </p:nvSpPr>
          <p:spPr bwMode="auto">
            <a:xfrm>
              <a:off x="1363" y="1514"/>
              <a:ext cx="2146"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Take steps deemed necessary to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4" name="Rectangle 13"/>
            <p:cNvSpPr>
              <a:spLocks noChangeArrowheads="1"/>
            </p:cNvSpPr>
            <p:nvPr/>
          </p:nvSpPr>
          <p:spPr bwMode="auto">
            <a:xfrm>
              <a:off x="3447" y="1514"/>
              <a:ext cx="4105"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ensure the safety of students, staff, and other individuals in the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5" name="Rectangle 14"/>
            <p:cNvSpPr>
              <a:spLocks noChangeArrowheads="1"/>
            </p:cNvSpPr>
            <p:nvPr/>
          </p:nvSpPr>
          <p:spPr bwMode="auto">
            <a:xfrm>
              <a:off x="1363" y="1714"/>
              <a:ext cx="421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implementation of Emergency Management Response Protocols.</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6" name="Rectangle 15"/>
            <p:cNvSpPr>
              <a:spLocks noChangeArrowheads="1"/>
            </p:cNvSpPr>
            <p:nvPr/>
          </p:nvSpPr>
          <p:spPr bwMode="auto">
            <a:xfrm>
              <a:off x="5524" y="1714"/>
              <a:ext cx="10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7" name="Rectangle 16"/>
            <p:cNvSpPr>
              <a:spLocks noChangeArrowheads="1"/>
            </p:cNvSpPr>
            <p:nvPr/>
          </p:nvSpPr>
          <p:spPr bwMode="auto">
            <a:xfrm>
              <a:off x="1136" y="1973"/>
              <a:ext cx="18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2.</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8" name="Rectangle 17"/>
            <p:cNvSpPr>
              <a:spLocks noChangeArrowheads="1"/>
            </p:cNvSpPr>
            <p:nvPr/>
          </p:nvSpPr>
          <p:spPr bwMode="auto">
            <a:xfrm>
              <a:off x="1256" y="1971"/>
              <a:ext cx="114"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Arial" pitchFamily="34"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9" name="Rectangle 18"/>
            <p:cNvSpPr>
              <a:spLocks noChangeArrowheads="1"/>
            </p:cNvSpPr>
            <p:nvPr/>
          </p:nvSpPr>
          <p:spPr bwMode="auto">
            <a:xfrm>
              <a:off x="1363" y="1973"/>
              <a:ext cx="5104"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181717"/>
                  </a:solidFill>
                  <a:effectLst/>
                  <a:latin typeface="Times New Roman" pitchFamily="18" charset="0"/>
                  <a:cs typeface="Arial" pitchFamily="34" charset="0"/>
                </a:rPr>
                <a:t>Direct students in their charge according to established </a:t>
              </a:r>
              <a:r>
                <a:rPr kumimoji="0" lang="en-US" altLang="en-US" sz="2000" b="0" i="0" u="none" strike="noStrike" cap="none" normalizeH="0" baseline="0">
                  <a:ln>
                    <a:noFill/>
                  </a:ln>
                  <a:solidFill>
                    <a:srgbClr val="181717"/>
                  </a:solidFill>
                  <a:effectLst/>
                  <a:latin typeface="Times New Roman" pitchFamily="18" charset="0"/>
                  <a:cs typeface="Arial" pitchFamily="34" charset="0"/>
                </a:rPr>
                <a:t>emergency</a:t>
              </a:r>
              <a:r>
                <a:rPr kumimoji="0" lang="en-US" altLang="en-US" sz="2000" b="0" i="0" u="none" strike="noStrike" cap="none" normalizeH="0">
                  <a:ln>
                    <a:noFill/>
                  </a:ln>
                  <a:solidFill>
                    <a:srgbClr val="181717"/>
                  </a:solidFill>
                  <a:effectLst/>
                  <a:latin typeface="Times New Roman" pitchFamily="18" charset="0"/>
                  <a:cs typeface="Arial" pitchFamily="34" charset="0"/>
                </a:rPr>
                <a:t> procedures.</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 name="Rectangle 19"/>
            <p:cNvSpPr>
              <a:spLocks noChangeArrowheads="1"/>
            </p:cNvSpPr>
            <p:nvPr/>
          </p:nvSpPr>
          <p:spPr bwMode="auto">
            <a:xfrm>
              <a:off x="7100" y="1973"/>
              <a:ext cx="10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1" name="Rectangle 20"/>
            <p:cNvSpPr>
              <a:spLocks noChangeArrowheads="1"/>
            </p:cNvSpPr>
            <p:nvPr/>
          </p:nvSpPr>
          <p:spPr bwMode="auto">
            <a:xfrm>
              <a:off x="1136" y="2229"/>
              <a:ext cx="18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3.</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5" name="Rectangle 21"/>
            <p:cNvSpPr>
              <a:spLocks noChangeArrowheads="1"/>
            </p:cNvSpPr>
            <p:nvPr/>
          </p:nvSpPr>
          <p:spPr bwMode="auto">
            <a:xfrm>
              <a:off x="1256" y="2227"/>
              <a:ext cx="114"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Arial" pitchFamily="34"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6" name="Rectangle 22"/>
            <p:cNvSpPr>
              <a:spLocks noChangeArrowheads="1"/>
            </p:cNvSpPr>
            <p:nvPr/>
          </p:nvSpPr>
          <p:spPr bwMode="auto">
            <a:xfrm>
              <a:off x="1363" y="2229"/>
              <a:ext cx="2557"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181717"/>
                  </a:solidFill>
                  <a:effectLst/>
                  <a:latin typeface="Times New Roman" pitchFamily="18" charset="0"/>
                  <a:cs typeface="Arial" pitchFamily="34" charset="0"/>
                </a:rPr>
                <a:t>Render first aid if necessary.  Selected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7" name="Rectangle 23"/>
            <p:cNvSpPr>
              <a:spLocks noChangeArrowheads="1"/>
            </p:cNvSpPr>
            <p:nvPr/>
          </p:nvSpPr>
          <p:spPr bwMode="auto">
            <a:xfrm>
              <a:off x="3858" y="2229"/>
              <a:ext cx="3561"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school staff should be trained and certified in first aid,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8" name="Rectangle 24"/>
            <p:cNvSpPr>
              <a:spLocks noChangeArrowheads="1"/>
            </p:cNvSpPr>
            <p:nvPr/>
          </p:nvSpPr>
          <p:spPr bwMode="auto">
            <a:xfrm>
              <a:off x="1363" y="2429"/>
              <a:ext cx="62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181717"/>
                  </a:solidFill>
                  <a:effectLst/>
                  <a:latin typeface="Times New Roman" pitchFamily="18" charset="0"/>
                  <a:cs typeface="Arial" pitchFamily="34" charset="0"/>
                </a:rPr>
                <a:t>and CPR.</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9" name="Rectangle 25"/>
            <p:cNvSpPr>
              <a:spLocks noChangeArrowheads="1"/>
            </p:cNvSpPr>
            <p:nvPr/>
          </p:nvSpPr>
          <p:spPr bwMode="auto">
            <a:xfrm>
              <a:off x="4647" y="2429"/>
              <a:ext cx="10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0" name="Rectangle 26"/>
            <p:cNvSpPr>
              <a:spLocks noChangeArrowheads="1"/>
            </p:cNvSpPr>
            <p:nvPr/>
          </p:nvSpPr>
          <p:spPr bwMode="auto">
            <a:xfrm>
              <a:off x="1136" y="2688"/>
              <a:ext cx="18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4.</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1" name="Rectangle 27"/>
            <p:cNvSpPr>
              <a:spLocks noChangeArrowheads="1"/>
            </p:cNvSpPr>
            <p:nvPr/>
          </p:nvSpPr>
          <p:spPr bwMode="auto">
            <a:xfrm>
              <a:off x="1256" y="2686"/>
              <a:ext cx="114"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Arial" pitchFamily="34"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2" name="Rectangle 28"/>
            <p:cNvSpPr>
              <a:spLocks noChangeArrowheads="1"/>
            </p:cNvSpPr>
            <p:nvPr/>
          </p:nvSpPr>
          <p:spPr bwMode="auto">
            <a:xfrm>
              <a:off x="1363" y="2688"/>
              <a:ext cx="367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Teachers must have their Emergency Folders with them.</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3" name="Rectangle 29"/>
            <p:cNvSpPr>
              <a:spLocks noChangeArrowheads="1"/>
            </p:cNvSpPr>
            <p:nvPr/>
          </p:nvSpPr>
          <p:spPr bwMode="auto">
            <a:xfrm>
              <a:off x="4980" y="2688"/>
              <a:ext cx="10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4" name="Rectangle 30"/>
            <p:cNvSpPr>
              <a:spLocks noChangeArrowheads="1"/>
            </p:cNvSpPr>
            <p:nvPr/>
          </p:nvSpPr>
          <p:spPr bwMode="auto">
            <a:xfrm>
              <a:off x="1136" y="2946"/>
              <a:ext cx="18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5.</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5" name="Rectangle 31"/>
            <p:cNvSpPr>
              <a:spLocks noChangeArrowheads="1"/>
            </p:cNvSpPr>
            <p:nvPr/>
          </p:nvSpPr>
          <p:spPr bwMode="auto">
            <a:xfrm>
              <a:off x="1256" y="2944"/>
              <a:ext cx="114"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Arial" pitchFamily="34"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6" name="Rectangle 32"/>
            <p:cNvSpPr>
              <a:spLocks noChangeArrowheads="1"/>
            </p:cNvSpPr>
            <p:nvPr/>
          </p:nvSpPr>
          <p:spPr bwMode="auto">
            <a:xfrm>
              <a:off x="1363" y="2946"/>
              <a:ext cx="3807"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181717"/>
                  </a:solidFill>
                  <a:effectLst/>
                  <a:latin typeface="Times New Roman" pitchFamily="18" charset="0"/>
                  <a:cs typeface="Arial" pitchFamily="34" charset="0"/>
                </a:rPr>
                <a:t>Take attendance when the class relocates in the designated</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37" name="Rectangle 33"/>
            <p:cNvSpPr>
              <a:spLocks noChangeArrowheads="1"/>
            </p:cNvSpPr>
            <p:nvPr/>
          </p:nvSpPr>
          <p:spPr bwMode="auto">
            <a:xfrm>
              <a:off x="5113" y="2942"/>
              <a:ext cx="109"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181717"/>
                  </a:solidFill>
                  <a:effectLst/>
                  <a:latin typeface="Times New Roman" pitchFamily="18"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8" name="Rectangle 34"/>
            <p:cNvSpPr>
              <a:spLocks noChangeArrowheads="1"/>
            </p:cNvSpPr>
            <p:nvPr/>
          </p:nvSpPr>
          <p:spPr bwMode="auto">
            <a:xfrm>
              <a:off x="5154" y="2946"/>
              <a:ext cx="1005"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assembly area.</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9" name="Rectangle 35"/>
            <p:cNvSpPr>
              <a:spLocks noChangeArrowheads="1"/>
            </p:cNvSpPr>
            <p:nvPr/>
          </p:nvSpPr>
          <p:spPr bwMode="auto">
            <a:xfrm>
              <a:off x="6097" y="2946"/>
              <a:ext cx="10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40" name="Rectangle 36"/>
            <p:cNvSpPr>
              <a:spLocks noChangeArrowheads="1"/>
            </p:cNvSpPr>
            <p:nvPr/>
          </p:nvSpPr>
          <p:spPr bwMode="auto">
            <a:xfrm>
              <a:off x="1136" y="3202"/>
              <a:ext cx="18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6.</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41" name="Rectangle 37"/>
            <p:cNvSpPr>
              <a:spLocks noChangeArrowheads="1"/>
            </p:cNvSpPr>
            <p:nvPr/>
          </p:nvSpPr>
          <p:spPr bwMode="auto">
            <a:xfrm>
              <a:off x="1256" y="3200"/>
              <a:ext cx="114"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Arial" pitchFamily="34"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42" name="Rectangle 38"/>
            <p:cNvSpPr>
              <a:spLocks noChangeArrowheads="1"/>
            </p:cNvSpPr>
            <p:nvPr/>
          </p:nvSpPr>
          <p:spPr bwMode="auto">
            <a:xfrm>
              <a:off x="1363" y="3202"/>
              <a:ext cx="1535"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Report missing student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43" name="Rectangle 39"/>
            <p:cNvSpPr>
              <a:spLocks noChangeArrowheads="1"/>
            </p:cNvSpPr>
            <p:nvPr/>
          </p:nvSpPr>
          <p:spPr bwMode="auto">
            <a:xfrm>
              <a:off x="2839" y="3202"/>
              <a:ext cx="391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181717"/>
                  </a:solidFill>
                  <a:effectLst/>
                  <a:latin typeface="Times New Roman" pitchFamily="18" charset="0"/>
                  <a:cs typeface="Arial" pitchFamily="34" charset="0"/>
                </a:rPr>
                <a:t>s and staff to GLTL/HOD</a:t>
              </a:r>
              <a:r>
                <a:rPr kumimoji="0" lang="en-US" altLang="en-US" sz="2000" b="0" i="0" u="none" strike="noStrike" cap="none" normalizeH="0" dirty="0">
                  <a:ln>
                    <a:noFill/>
                  </a:ln>
                  <a:solidFill>
                    <a:srgbClr val="181717"/>
                  </a:solidFill>
                  <a:effectLst/>
                  <a:latin typeface="Times New Roman" pitchFamily="18" charset="0"/>
                  <a:cs typeface="Arial" pitchFamily="34" charset="0"/>
                </a:rPr>
                <a:t> </a:t>
              </a:r>
              <a:r>
                <a:rPr kumimoji="0" lang="en-US" altLang="en-US" sz="2000" b="0" i="0" u="none" strike="noStrike" cap="none" normalizeH="0" baseline="0" dirty="0">
                  <a:ln>
                    <a:noFill/>
                  </a:ln>
                  <a:solidFill>
                    <a:srgbClr val="181717"/>
                  </a:solidFill>
                  <a:effectLst/>
                  <a:latin typeface="Times New Roman" pitchFamily="18" charset="0"/>
                  <a:cs typeface="Arial" pitchFamily="34" charset="0"/>
                </a:rPr>
                <a:t>using the Red/Green colored card </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44" name="Rectangle 40"/>
            <p:cNvSpPr>
              <a:spLocks noChangeArrowheads="1"/>
            </p:cNvSpPr>
            <p:nvPr/>
          </p:nvSpPr>
          <p:spPr bwMode="auto">
            <a:xfrm>
              <a:off x="1363" y="3402"/>
              <a:ext cx="2082"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system to expedite this process.</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45" name="Rectangle 41"/>
            <p:cNvSpPr>
              <a:spLocks noChangeArrowheads="1"/>
            </p:cNvSpPr>
            <p:nvPr/>
          </p:nvSpPr>
          <p:spPr bwMode="auto">
            <a:xfrm>
              <a:off x="3386" y="3402"/>
              <a:ext cx="10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46" name="Rectangle 42"/>
            <p:cNvSpPr>
              <a:spLocks noChangeArrowheads="1"/>
            </p:cNvSpPr>
            <p:nvPr/>
          </p:nvSpPr>
          <p:spPr bwMode="auto">
            <a:xfrm>
              <a:off x="1136" y="3662"/>
              <a:ext cx="18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7.</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47" name="Rectangle 43"/>
            <p:cNvSpPr>
              <a:spLocks noChangeArrowheads="1"/>
            </p:cNvSpPr>
            <p:nvPr/>
          </p:nvSpPr>
          <p:spPr bwMode="auto">
            <a:xfrm>
              <a:off x="1256" y="3660"/>
              <a:ext cx="114"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Arial" pitchFamily="34"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48" name="Rectangle 44"/>
            <p:cNvSpPr>
              <a:spLocks noChangeArrowheads="1"/>
            </p:cNvSpPr>
            <p:nvPr/>
          </p:nvSpPr>
          <p:spPr bwMode="auto">
            <a:xfrm>
              <a:off x="1363" y="3662"/>
              <a:ext cx="3615"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Assist as directed by the principal/incident commander.</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49" name="Rectangle 45"/>
            <p:cNvSpPr>
              <a:spLocks noChangeArrowheads="1"/>
            </p:cNvSpPr>
            <p:nvPr/>
          </p:nvSpPr>
          <p:spPr bwMode="auto">
            <a:xfrm>
              <a:off x="4922" y="3662"/>
              <a:ext cx="10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181717"/>
                  </a:solidFill>
                  <a:effectLst/>
                  <a:latin typeface="Times New Roman" pitchFamily="18"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1978913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440457-9AD1-4A4F-B119-4CF9E04F410F}"/>
              </a:ext>
            </a:extLst>
          </p:cNvPr>
          <p:cNvSpPr>
            <a:spLocks noGrp="1"/>
          </p:cNvSpPr>
          <p:nvPr>
            <p:ph type="title"/>
          </p:nvPr>
        </p:nvSpPr>
        <p:spPr>
          <a:xfrm>
            <a:off x="1333502" y="609600"/>
            <a:ext cx="8596668" cy="1320800"/>
          </a:xfrm>
        </p:spPr>
        <p:txBody>
          <a:bodyPr>
            <a:normAutofit/>
          </a:bodyPr>
          <a:lstStyle/>
          <a:p>
            <a:r>
              <a:rPr lang="en-US" dirty="0"/>
              <a:t>Fire </a:t>
            </a:r>
          </a:p>
        </p:txBody>
      </p:sp>
      <p:sp>
        <p:nvSpPr>
          <p:cNvPr id="3" name="Content Placeholder 2">
            <a:extLst>
              <a:ext uri="{FF2B5EF4-FFF2-40B4-BE49-F238E27FC236}">
                <a16:creationId xmlns:a16="http://schemas.microsoft.com/office/drawing/2014/main" id="{E77AB66B-1F6C-4877-876C-33058153435D}"/>
              </a:ext>
            </a:extLst>
          </p:cNvPr>
          <p:cNvSpPr>
            <a:spLocks noGrp="1"/>
          </p:cNvSpPr>
          <p:nvPr>
            <p:ph idx="1"/>
          </p:nvPr>
        </p:nvSpPr>
        <p:spPr>
          <a:xfrm>
            <a:off x="1297406" y="1488613"/>
            <a:ext cx="9290383" cy="4671555"/>
          </a:xfrm>
        </p:spPr>
        <p:txBody>
          <a:bodyPr>
            <a:normAutofit/>
          </a:bodyPr>
          <a:lstStyle/>
          <a:p>
            <a:pPr marL="0" indent="0">
              <a:buNone/>
            </a:pPr>
            <a:r>
              <a:rPr lang="en-US" dirty="0">
                <a:solidFill>
                  <a:schemeClr val="tx1"/>
                </a:solidFill>
              </a:rPr>
              <a:t>On hearing the alarm:</a:t>
            </a:r>
          </a:p>
          <a:p>
            <a:r>
              <a:rPr lang="en-US" dirty="0">
                <a:solidFill>
                  <a:schemeClr val="tx1"/>
                </a:solidFill>
              </a:rPr>
              <a:t>Have the students calmly line up</a:t>
            </a:r>
          </a:p>
          <a:p>
            <a:r>
              <a:rPr lang="en-US" dirty="0">
                <a:solidFill>
                  <a:schemeClr val="tx1"/>
                </a:solidFill>
              </a:rPr>
              <a:t>Take your emergency folder</a:t>
            </a:r>
          </a:p>
          <a:p>
            <a:r>
              <a:rPr lang="en-US" dirty="0">
                <a:solidFill>
                  <a:schemeClr val="tx1"/>
                </a:solidFill>
              </a:rPr>
              <a:t>Escort students to the nearest emergency exit</a:t>
            </a:r>
          </a:p>
          <a:p>
            <a:r>
              <a:rPr lang="en-US" dirty="0">
                <a:solidFill>
                  <a:schemeClr val="tx1"/>
                </a:solidFill>
              </a:rPr>
              <a:t>Assemble at your designated assembly area </a:t>
            </a:r>
          </a:p>
          <a:p>
            <a:r>
              <a:rPr lang="en-US" dirty="0">
                <a:solidFill>
                  <a:schemeClr val="tx1"/>
                </a:solidFill>
              </a:rPr>
              <a:t>Take attendance </a:t>
            </a:r>
          </a:p>
          <a:p>
            <a:pPr lvl="0"/>
            <a:r>
              <a:rPr lang="en-CA" dirty="0">
                <a:solidFill>
                  <a:schemeClr val="tx1"/>
                </a:solidFill>
              </a:rPr>
              <a:t>Hold up </a:t>
            </a:r>
            <a:r>
              <a:rPr lang="en-CA" dirty="0">
                <a:solidFill>
                  <a:srgbClr val="00B050"/>
                </a:solidFill>
              </a:rPr>
              <a:t>GREEN</a:t>
            </a:r>
            <a:r>
              <a:rPr lang="en-CA" dirty="0">
                <a:solidFill>
                  <a:schemeClr val="tx1"/>
                </a:solidFill>
              </a:rPr>
              <a:t> Card to show that your students are all present or a </a:t>
            </a:r>
            <a:r>
              <a:rPr lang="en-CA" dirty="0">
                <a:solidFill>
                  <a:srgbClr val="FF0000"/>
                </a:solidFill>
              </a:rPr>
              <a:t>RED</a:t>
            </a:r>
            <a:r>
              <a:rPr lang="en-CA" dirty="0">
                <a:solidFill>
                  <a:schemeClr val="tx1"/>
                </a:solidFill>
              </a:rPr>
              <a:t> Card to indicate that students, who were present that day, are missing and report to Grade Level Leader/HOD.  Administration will circulate and check in with your Grade Level Leader/</a:t>
            </a:r>
            <a:r>
              <a:rPr lang="en-CA" dirty="0"/>
              <a:t>HOD.</a:t>
            </a:r>
            <a:endParaRPr lang="en-US" dirty="0">
              <a:solidFill>
                <a:schemeClr val="tx1"/>
              </a:solidFill>
            </a:endParaRPr>
          </a:p>
          <a:p>
            <a:r>
              <a:rPr lang="en-US" dirty="0">
                <a:solidFill>
                  <a:schemeClr val="tx1"/>
                </a:solidFill>
              </a:rPr>
              <a:t> Remain with your class at the assembly area until you are given the all clear or are given directions to proceed to the evacuation areas.</a:t>
            </a:r>
          </a:p>
          <a:p>
            <a:endParaRPr lang="en-US" dirty="0"/>
          </a:p>
        </p:txBody>
      </p:sp>
      <p:sp>
        <p:nvSpPr>
          <p:cNvPr id="23"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815857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440457-9AD1-4A4F-B119-4CF9E04F410F}"/>
              </a:ext>
            </a:extLst>
          </p:cNvPr>
          <p:cNvSpPr>
            <a:spLocks noGrp="1"/>
          </p:cNvSpPr>
          <p:nvPr>
            <p:ph type="title"/>
          </p:nvPr>
        </p:nvSpPr>
        <p:spPr>
          <a:xfrm>
            <a:off x="1333502" y="609600"/>
            <a:ext cx="8596668" cy="1320800"/>
          </a:xfrm>
        </p:spPr>
        <p:txBody>
          <a:bodyPr>
            <a:normAutofit/>
          </a:bodyPr>
          <a:lstStyle/>
          <a:p>
            <a:r>
              <a:rPr lang="en-US" dirty="0"/>
              <a:t>Fire Extinguishers </a:t>
            </a:r>
          </a:p>
        </p:txBody>
      </p:sp>
      <p:sp>
        <p:nvSpPr>
          <p:cNvPr id="3" name="Content Placeholder 2">
            <a:extLst>
              <a:ext uri="{FF2B5EF4-FFF2-40B4-BE49-F238E27FC236}">
                <a16:creationId xmlns:a16="http://schemas.microsoft.com/office/drawing/2014/main" id="{E77AB66B-1F6C-4877-876C-33058153435D}"/>
              </a:ext>
            </a:extLst>
          </p:cNvPr>
          <p:cNvSpPr>
            <a:spLocks noGrp="1"/>
          </p:cNvSpPr>
          <p:nvPr>
            <p:ph idx="1"/>
          </p:nvPr>
        </p:nvSpPr>
        <p:spPr>
          <a:xfrm>
            <a:off x="1297406" y="1488613"/>
            <a:ext cx="9290383" cy="4671555"/>
          </a:xfrm>
        </p:spPr>
        <p:txBody>
          <a:bodyPr>
            <a:normAutofit/>
          </a:bodyPr>
          <a:lstStyle/>
          <a:p>
            <a:r>
              <a:rPr lang="en-US" dirty="0"/>
              <a:t>There are large red boxes located at the end of each hallway.  Each red box contains a hose for the fire departments use as well as two different fire extinguishers. </a:t>
            </a:r>
          </a:p>
          <a:p>
            <a:r>
              <a:rPr lang="en-US" dirty="0"/>
              <a:t>The </a:t>
            </a:r>
            <a:r>
              <a:rPr lang="en-US" dirty="0">
                <a:solidFill>
                  <a:srgbClr val="FF0000"/>
                </a:solidFill>
              </a:rPr>
              <a:t>red</a:t>
            </a:r>
            <a:r>
              <a:rPr lang="en-US" dirty="0"/>
              <a:t> fire extinguisher contains water and is to be used with ordinary combustibles such as wood, cloth, paper, rubber and many plastics.  DO NOT use this red fire extinguisher on electrical fires.</a:t>
            </a:r>
          </a:p>
          <a:p>
            <a:r>
              <a:rPr lang="en-US" dirty="0"/>
              <a:t>The </a:t>
            </a:r>
            <a:r>
              <a:rPr lang="en-US" dirty="0">
                <a:solidFill>
                  <a:schemeClr val="accent1"/>
                </a:solidFill>
              </a:rPr>
              <a:t>blue</a:t>
            </a:r>
            <a:r>
              <a:rPr lang="en-US" dirty="0"/>
              <a:t> fire extinguisher is multi-purpose and may safely be used on all substances, including water.  </a:t>
            </a:r>
          </a:p>
          <a:p>
            <a:r>
              <a:rPr lang="en-US" dirty="0"/>
              <a:t>Use the “</a:t>
            </a:r>
            <a:r>
              <a:rPr lang="en-US" dirty="0" err="1"/>
              <a:t>PASSword</a:t>
            </a:r>
            <a:r>
              <a:rPr lang="en-US" dirty="0"/>
              <a:t>” to help you remember how to use it:</a:t>
            </a:r>
          </a:p>
          <a:p>
            <a:pPr marL="0" indent="0">
              <a:buNone/>
            </a:pPr>
            <a:endParaRPr lang="en-US" b="1" dirty="0"/>
          </a:p>
          <a:p>
            <a:pPr marL="0" indent="0">
              <a:buNone/>
            </a:pPr>
            <a:r>
              <a:rPr lang="en-US" b="1" dirty="0"/>
              <a:t>P</a:t>
            </a:r>
            <a:r>
              <a:rPr lang="en-US" dirty="0"/>
              <a:t>    PULL the pin out.</a:t>
            </a:r>
          </a:p>
          <a:p>
            <a:pPr marL="0" indent="0">
              <a:buNone/>
            </a:pPr>
            <a:r>
              <a:rPr lang="en-US" b="1" dirty="0"/>
              <a:t>A</a:t>
            </a:r>
            <a:r>
              <a:rPr lang="en-US" dirty="0"/>
              <a:t>   AIM low</a:t>
            </a:r>
          </a:p>
          <a:p>
            <a:pPr marL="0" indent="0">
              <a:buNone/>
            </a:pPr>
            <a:r>
              <a:rPr lang="en-US" b="1" dirty="0"/>
              <a:t>S</a:t>
            </a:r>
            <a:r>
              <a:rPr lang="en-US" dirty="0"/>
              <a:t>   SQUEEZE the lever below the handle.</a:t>
            </a:r>
          </a:p>
          <a:p>
            <a:pPr marL="0" indent="0">
              <a:buNone/>
            </a:pPr>
            <a:r>
              <a:rPr lang="en-US" b="1" dirty="0"/>
              <a:t>S</a:t>
            </a:r>
            <a:r>
              <a:rPr lang="en-US" dirty="0"/>
              <a:t>   SWEEP from side to side aiming at the base of the fire.</a:t>
            </a:r>
          </a:p>
          <a:p>
            <a:endParaRPr lang="en-US" dirty="0"/>
          </a:p>
        </p:txBody>
      </p:sp>
      <p:sp>
        <p:nvSpPr>
          <p:cNvPr id="23"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501" y="3718259"/>
            <a:ext cx="1924050" cy="2381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547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70D9D42E-66F8-45A3-A0C3-9366F610D01E}"/>
              </a:ext>
            </a:extLst>
          </p:cNvPr>
          <p:cNvSpPr>
            <a:spLocks noGrp="1"/>
          </p:cNvSpPr>
          <p:nvPr>
            <p:ph type="title"/>
          </p:nvPr>
        </p:nvSpPr>
        <p:spPr/>
        <p:txBody>
          <a:bodyPr/>
          <a:lstStyle/>
          <a:p>
            <a:r>
              <a:rPr lang="en-US" dirty="0"/>
              <a:t>Evacuation Map</a:t>
            </a:r>
          </a:p>
        </p:txBody>
      </p:sp>
      <p:pic>
        <p:nvPicPr>
          <p:cNvPr id="20" name="Graphic 57" descr="Traffic cone"/>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86495" y="2147277"/>
            <a:ext cx="388620" cy="388620"/>
          </a:xfrm>
          <a:prstGeom prst="rect">
            <a:avLst/>
          </a:prstGeom>
        </p:spPr>
      </p:pic>
      <p:pic>
        <p:nvPicPr>
          <p:cNvPr id="614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38933" y="2589579"/>
            <a:ext cx="3238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5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00611" y="3054350"/>
            <a:ext cx="560387" cy="188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5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56015" y="3629025"/>
            <a:ext cx="487363"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descr="Diagram, schematic&#10;&#10;Description automatically generated">
            <a:extLst>
              <a:ext uri="{FF2B5EF4-FFF2-40B4-BE49-F238E27FC236}">
                <a16:creationId xmlns:a16="http://schemas.microsoft.com/office/drawing/2014/main" id="{C32F3613-AAF7-11E8-2858-04B7C0022B17}"/>
              </a:ext>
            </a:extLst>
          </p:cNvPr>
          <p:cNvPicPr>
            <a:picLocks noChangeAspect="1"/>
          </p:cNvPicPr>
          <p:nvPr/>
        </p:nvPicPr>
        <p:blipFill>
          <a:blip r:embed="rId7"/>
          <a:stretch>
            <a:fillRect/>
          </a:stretch>
        </p:blipFill>
        <p:spPr>
          <a:xfrm>
            <a:off x="593559" y="2035845"/>
            <a:ext cx="7575883" cy="4300286"/>
          </a:xfrm>
          <a:prstGeom prst="rect">
            <a:avLst/>
          </a:prstGeom>
        </p:spPr>
      </p:pic>
      <p:pic>
        <p:nvPicPr>
          <p:cNvPr id="3" name="Graphic 57" descr="Traffic cone">
            <a:extLst>
              <a:ext uri="{FF2B5EF4-FFF2-40B4-BE49-F238E27FC236}">
                <a16:creationId xmlns:a16="http://schemas.microsoft.com/office/drawing/2014/main" id="{5E8074E6-D719-9AD1-0536-F6A9BA20CA61}"/>
              </a:ext>
            </a:extLst>
          </p:cNvPr>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5495" y="5576276"/>
            <a:ext cx="388620" cy="388620"/>
          </a:xfrm>
          <a:prstGeom prst="rect">
            <a:avLst/>
          </a:prstGeom>
        </p:spPr>
      </p:pic>
      <p:pic>
        <p:nvPicPr>
          <p:cNvPr id="5" name="Graphic 57" descr="Traffic cone">
            <a:extLst>
              <a:ext uri="{FF2B5EF4-FFF2-40B4-BE49-F238E27FC236}">
                <a16:creationId xmlns:a16="http://schemas.microsoft.com/office/drawing/2014/main" id="{5CA9862C-2391-A6AB-FC1E-98BC6F731F1B}"/>
              </a:ext>
            </a:extLst>
          </p:cNvPr>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23704" y="4052276"/>
            <a:ext cx="388620" cy="388620"/>
          </a:xfrm>
          <a:prstGeom prst="rect">
            <a:avLst/>
          </a:prstGeom>
        </p:spPr>
      </p:pic>
      <p:pic>
        <p:nvPicPr>
          <p:cNvPr id="6" name="Picture 5">
            <a:extLst>
              <a:ext uri="{FF2B5EF4-FFF2-40B4-BE49-F238E27FC236}">
                <a16:creationId xmlns:a16="http://schemas.microsoft.com/office/drawing/2014/main" id="{072CE879-E3B0-E148-6558-394F8E5C53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1590" y="6048657"/>
            <a:ext cx="3238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5">
            <a:extLst>
              <a:ext uri="{FF2B5EF4-FFF2-40B4-BE49-F238E27FC236}">
                <a16:creationId xmlns:a16="http://schemas.microsoft.com/office/drawing/2014/main" id="{2DCF8FD5-99AF-0442-761E-D1B5514C1F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7380" y="6048657"/>
            <a:ext cx="3238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5">
            <a:extLst>
              <a:ext uri="{FF2B5EF4-FFF2-40B4-BE49-F238E27FC236}">
                <a16:creationId xmlns:a16="http://schemas.microsoft.com/office/drawing/2014/main" id="{A197937A-6C4F-9461-253A-8D73C6E2098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92775" y="6048658"/>
            <a:ext cx="3238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5">
            <a:extLst>
              <a:ext uri="{FF2B5EF4-FFF2-40B4-BE49-F238E27FC236}">
                <a16:creationId xmlns:a16="http://schemas.microsoft.com/office/drawing/2014/main" id="{416B3AC5-B922-EFDC-F7BF-020A57200E2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57406" y="5376894"/>
            <a:ext cx="32385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39DCCCA4-659D-607E-131B-91D412E51E55}"/>
              </a:ext>
            </a:extLst>
          </p:cNvPr>
          <p:cNvSpPr txBox="1"/>
          <p:nvPr/>
        </p:nvSpPr>
        <p:spPr>
          <a:xfrm>
            <a:off x="8730412" y="1950119"/>
            <a:ext cx="2915153" cy="2223336"/>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11" name="Picture 6">
            <a:extLst>
              <a:ext uri="{FF2B5EF4-FFF2-40B4-BE49-F238E27FC236}">
                <a16:creationId xmlns:a16="http://schemas.microsoft.com/office/drawing/2014/main" id="{58ECF5B3-939A-BFED-660A-2E6EE228586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4980000">
            <a:off x="4680058" y="5961981"/>
            <a:ext cx="560387" cy="188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6">
            <a:extLst>
              <a:ext uri="{FF2B5EF4-FFF2-40B4-BE49-F238E27FC236}">
                <a16:creationId xmlns:a16="http://schemas.microsoft.com/office/drawing/2014/main" id="{457101A2-ABC1-926D-A01A-7B9AA00A1E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4980000">
            <a:off x="6805636" y="5961980"/>
            <a:ext cx="560387" cy="188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6">
            <a:extLst>
              <a:ext uri="{FF2B5EF4-FFF2-40B4-BE49-F238E27FC236}">
                <a16:creationId xmlns:a16="http://schemas.microsoft.com/office/drawing/2014/main" id="{9CEAAD14-8249-03DB-D2B1-76099290C76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4980000">
            <a:off x="2604610" y="5911848"/>
            <a:ext cx="560387" cy="188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6">
            <a:extLst>
              <a:ext uri="{FF2B5EF4-FFF2-40B4-BE49-F238E27FC236}">
                <a16:creationId xmlns:a16="http://schemas.microsoft.com/office/drawing/2014/main" id="{83D7E0B6-2DB6-0646-7A9C-8A450557F27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480000">
            <a:off x="7738084" y="5701296"/>
            <a:ext cx="560387" cy="188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7">
            <a:extLst>
              <a:ext uri="{FF2B5EF4-FFF2-40B4-BE49-F238E27FC236}">
                <a16:creationId xmlns:a16="http://schemas.microsoft.com/office/drawing/2014/main" id="{C8A7506E-6F27-3EA7-999C-4F90A20913B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080000">
            <a:off x="8485304" y="6636919"/>
            <a:ext cx="487363"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7">
            <a:extLst>
              <a:ext uri="{FF2B5EF4-FFF2-40B4-BE49-F238E27FC236}">
                <a16:creationId xmlns:a16="http://schemas.microsoft.com/office/drawing/2014/main" id="{0163458F-7845-E2A4-3F2B-425E1718E91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300000">
            <a:off x="2950778" y="6396288"/>
            <a:ext cx="487363"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7">
            <a:extLst>
              <a:ext uri="{FF2B5EF4-FFF2-40B4-BE49-F238E27FC236}">
                <a16:creationId xmlns:a16="http://schemas.microsoft.com/office/drawing/2014/main" id="{CE92CA84-C4B3-0880-D0E2-8BF87AE6E27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1240000">
            <a:off x="7613014" y="6406313"/>
            <a:ext cx="487363"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7">
            <a:extLst>
              <a:ext uri="{FF2B5EF4-FFF2-40B4-BE49-F238E27FC236}">
                <a16:creationId xmlns:a16="http://schemas.microsoft.com/office/drawing/2014/main" id="{6320C2A0-0AE0-28B1-9DA4-BE491BF351A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420000">
            <a:off x="5096409" y="6406314"/>
            <a:ext cx="487363"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7">
            <a:extLst>
              <a:ext uri="{FF2B5EF4-FFF2-40B4-BE49-F238E27FC236}">
                <a16:creationId xmlns:a16="http://schemas.microsoft.com/office/drawing/2014/main" id="{B9614881-223E-6186-39DF-F945412DC65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4860000">
            <a:off x="8284777" y="6075444"/>
            <a:ext cx="487363"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Content Placeholder 1">
            <a:extLst>
              <a:ext uri="{FF2B5EF4-FFF2-40B4-BE49-F238E27FC236}">
                <a16:creationId xmlns:a16="http://schemas.microsoft.com/office/drawing/2014/main" id="{F4D6FC44-B9F4-0A26-6215-8F9B4A5FA4C3}"/>
              </a:ext>
            </a:extLst>
          </p:cNvPr>
          <p:cNvSpPr>
            <a:spLocks noGrp="1"/>
          </p:cNvSpPr>
          <p:nvPr/>
        </p:nvSpPr>
        <p:spPr>
          <a:xfrm>
            <a:off x="9169400" y="1785381"/>
            <a:ext cx="3259700" cy="3880773"/>
          </a:xfrm>
          <a:prstGeom prst="rect">
            <a:avLst/>
          </a:prstGeom>
        </p:spPr>
        <p:txBody>
          <a:bodyPr vert="horz" lIns="91440" tIns="45720" rIns="91440" bIns="45720" rtlCol="0" anchor="t">
            <a:norm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0" indent="0">
              <a:buNone/>
            </a:pPr>
            <a:endParaRPr lang="en-US" dirty="0"/>
          </a:p>
          <a:p>
            <a:pPr marL="0" indent="0">
              <a:buNone/>
            </a:pPr>
            <a:r>
              <a:rPr lang="en-US" dirty="0"/>
              <a:t>Street blocked by guards </a:t>
            </a:r>
          </a:p>
          <a:p>
            <a:pPr marL="0" indent="0">
              <a:buNone/>
            </a:pPr>
            <a:r>
              <a:rPr lang="en-US" dirty="0"/>
              <a:t>Rally Point</a:t>
            </a:r>
          </a:p>
          <a:p>
            <a:pPr marL="0" indent="0">
              <a:buNone/>
            </a:pPr>
            <a:r>
              <a:rPr lang="en-US" dirty="0"/>
              <a:t>Stage 2 Evacuation Route</a:t>
            </a:r>
          </a:p>
          <a:p>
            <a:pPr marL="0" indent="0">
              <a:buNone/>
            </a:pPr>
            <a:endParaRPr lang="en-US" dirty="0"/>
          </a:p>
          <a:p>
            <a:pPr marL="0" indent="0">
              <a:buNone/>
            </a:pPr>
            <a:r>
              <a:rPr lang="en-US" dirty="0"/>
              <a:t>Stage 3 Evacuation Route</a:t>
            </a:r>
          </a:p>
        </p:txBody>
      </p:sp>
      <p:sp>
        <p:nvSpPr>
          <p:cNvPr id="19" name="Rectangle 18">
            <a:extLst>
              <a:ext uri="{FF2B5EF4-FFF2-40B4-BE49-F238E27FC236}">
                <a16:creationId xmlns:a16="http://schemas.microsoft.com/office/drawing/2014/main" id="{B26729A4-0148-F13D-7216-A4564377AB23}"/>
              </a:ext>
            </a:extLst>
          </p:cNvPr>
          <p:cNvSpPr/>
          <p:nvPr/>
        </p:nvSpPr>
        <p:spPr>
          <a:xfrm>
            <a:off x="2120565" y="5519487"/>
            <a:ext cx="671762" cy="421102"/>
          </a:xfrm>
          <a:prstGeom prst="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ES</a:t>
            </a:r>
          </a:p>
        </p:txBody>
      </p:sp>
    </p:spTree>
    <p:extLst>
      <p:ext uri="{BB962C8B-B14F-4D97-AF65-F5344CB8AC3E}">
        <p14:creationId xmlns:p14="http://schemas.microsoft.com/office/powerpoint/2010/main" val="2761608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p:cNvSpPr/>
          <p:nvPr/>
        </p:nvSpPr>
        <p:spPr>
          <a:xfrm>
            <a:off x="8022167" y="2120104"/>
            <a:ext cx="3721100" cy="2920984"/>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70D9D42E-66F8-45A3-A0C3-9366F610D01E}"/>
              </a:ext>
            </a:extLst>
          </p:cNvPr>
          <p:cNvSpPr>
            <a:spLocks noGrp="1"/>
          </p:cNvSpPr>
          <p:nvPr>
            <p:ph type="title"/>
          </p:nvPr>
        </p:nvSpPr>
        <p:spPr/>
        <p:txBody>
          <a:bodyPr/>
          <a:lstStyle/>
          <a:p>
            <a:r>
              <a:rPr lang="en-US" dirty="0"/>
              <a:t>Stage 1 evacuation Assembly Areas</a:t>
            </a:r>
          </a:p>
        </p:txBody>
      </p:sp>
      <p:pic>
        <p:nvPicPr>
          <p:cNvPr id="3" name="Picture 7" descr="Diagram, schematic&#10;&#10;Description automatically generated">
            <a:extLst>
              <a:ext uri="{FF2B5EF4-FFF2-40B4-BE49-F238E27FC236}">
                <a16:creationId xmlns:a16="http://schemas.microsoft.com/office/drawing/2014/main" id="{138F37D1-B098-BF27-C898-DF53F952E152}"/>
              </a:ext>
            </a:extLst>
          </p:cNvPr>
          <p:cNvPicPr>
            <a:picLocks noChangeAspect="1"/>
          </p:cNvPicPr>
          <p:nvPr/>
        </p:nvPicPr>
        <p:blipFill>
          <a:blip r:embed="rId2"/>
          <a:stretch>
            <a:fillRect/>
          </a:stretch>
        </p:blipFill>
        <p:spPr>
          <a:xfrm>
            <a:off x="1114927" y="1073318"/>
            <a:ext cx="9510962" cy="5312944"/>
          </a:xfrm>
          <a:prstGeom prst="rect">
            <a:avLst/>
          </a:prstGeom>
        </p:spPr>
      </p:pic>
      <p:sp>
        <p:nvSpPr>
          <p:cNvPr id="5" name="Rectangle 4">
            <a:extLst>
              <a:ext uri="{FF2B5EF4-FFF2-40B4-BE49-F238E27FC236}">
                <a16:creationId xmlns:a16="http://schemas.microsoft.com/office/drawing/2014/main" id="{00DACA08-FAD4-2B3D-99B7-9CF45E75F97C}"/>
              </a:ext>
            </a:extLst>
          </p:cNvPr>
          <p:cNvSpPr/>
          <p:nvPr/>
        </p:nvSpPr>
        <p:spPr>
          <a:xfrm>
            <a:off x="3053012" y="5429251"/>
            <a:ext cx="772025" cy="491285"/>
          </a:xfrm>
          <a:prstGeom prst="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ES</a:t>
            </a:r>
          </a:p>
        </p:txBody>
      </p:sp>
    </p:spTree>
    <p:extLst>
      <p:ext uri="{BB962C8B-B14F-4D97-AF65-F5344CB8AC3E}">
        <p14:creationId xmlns:p14="http://schemas.microsoft.com/office/powerpoint/2010/main" val="3065693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1440457-9AD1-4A4F-B119-4CF9E04F410F}"/>
              </a:ext>
            </a:extLst>
          </p:cNvPr>
          <p:cNvSpPr>
            <a:spLocks noGrp="1"/>
          </p:cNvSpPr>
          <p:nvPr>
            <p:ph type="title"/>
          </p:nvPr>
        </p:nvSpPr>
        <p:spPr>
          <a:xfrm>
            <a:off x="1333502" y="609600"/>
            <a:ext cx="8596668" cy="1320800"/>
          </a:xfrm>
        </p:spPr>
        <p:txBody>
          <a:bodyPr>
            <a:normAutofit/>
          </a:bodyPr>
          <a:lstStyle/>
          <a:p>
            <a:r>
              <a:rPr lang="en-US" dirty="0"/>
              <a:t>Lockdown</a:t>
            </a:r>
          </a:p>
        </p:txBody>
      </p:sp>
      <p:sp>
        <p:nvSpPr>
          <p:cNvPr id="3" name="Content Placeholder 2">
            <a:extLst>
              <a:ext uri="{FF2B5EF4-FFF2-40B4-BE49-F238E27FC236}">
                <a16:creationId xmlns:a16="http://schemas.microsoft.com/office/drawing/2014/main" id="{E77AB66B-1F6C-4877-876C-33058153435D}"/>
              </a:ext>
            </a:extLst>
          </p:cNvPr>
          <p:cNvSpPr>
            <a:spLocks noGrp="1"/>
          </p:cNvSpPr>
          <p:nvPr>
            <p:ph idx="1"/>
          </p:nvPr>
        </p:nvSpPr>
        <p:spPr>
          <a:xfrm>
            <a:off x="1333501" y="1785381"/>
            <a:ext cx="9206161" cy="4543230"/>
          </a:xfrm>
        </p:spPr>
        <p:txBody>
          <a:bodyPr vert="horz" lIns="91440" tIns="45720" rIns="91440" bIns="45720" rtlCol="0" anchor="t">
            <a:normAutofit/>
          </a:bodyPr>
          <a:lstStyle/>
          <a:p>
            <a:pPr marL="0" indent="0">
              <a:buNone/>
            </a:pPr>
            <a:r>
              <a:rPr lang="en-US" b="1" dirty="0"/>
              <a:t>For internal threat/immediate danger</a:t>
            </a:r>
          </a:p>
          <a:p>
            <a:r>
              <a:rPr lang="en-US" dirty="0"/>
              <a:t>You will hear 3 horn blasts on the PA followed by directions to lockdown the campus</a:t>
            </a:r>
          </a:p>
          <a:p>
            <a:r>
              <a:rPr lang="en-US" dirty="0"/>
              <a:t>Check the hallway and gather students inside designated areas</a:t>
            </a:r>
          </a:p>
          <a:p>
            <a:r>
              <a:rPr lang="en-US" dirty="0"/>
              <a:t>Lock or block the entry door of your designated area</a:t>
            </a:r>
          </a:p>
          <a:p>
            <a:r>
              <a:rPr lang="en-US" dirty="0"/>
              <a:t>Push furniture against the doors</a:t>
            </a:r>
          </a:p>
          <a:p>
            <a:r>
              <a:rPr lang="en-US" dirty="0"/>
              <a:t>Turn off the lights</a:t>
            </a:r>
          </a:p>
          <a:p>
            <a:r>
              <a:rPr lang="en-US" dirty="0"/>
              <a:t>Stay clear of all windows and close all curtains if possible</a:t>
            </a:r>
          </a:p>
          <a:p>
            <a:r>
              <a:rPr lang="en-US" dirty="0"/>
              <a:t>Move students out of sight and stay quiet</a:t>
            </a:r>
          </a:p>
          <a:p>
            <a:r>
              <a:rPr lang="en-US" dirty="0"/>
              <a:t>Silence all mobile phones</a:t>
            </a:r>
          </a:p>
          <a:p>
            <a:r>
              <a:rPr lang="en-US" dirty="0"/>
              <a:t>Do not allow students to use mobile phones during a lockdown</a:t>
            </a:r>
          </a:p>
          <a:p>
            <a:r>
              <a:rPr lang="en-US" dirty="0"/>
              <a:t>Do not open the door until an all-clear announcement has been made by the director or an administrator/police officer arrives at your door to release you</a:t>
            </a:r>
          </a:p>
          <a:p>
            <a:endParaRPr lang="en-US" dirty="0"/>
          </a:p>
          <a:p>
            <a:endParaRPr lang="en-US" dirty="0"/>
          </a:p>
        </p:txBody>
      </p:sp>
      <p:sp>
        <p:nvSpPr>
          <p:cNvPr id="23"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10284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Title 3">
            <a:extLst>
              <a:ext uri="{FF2B5EF4-FFF2-40B4-BE49-F238E27FC236}">
                <a16:creationId xmlns:a16="http://schemas.microsoft.com/office/drawing/2014/main" id="{70D9D42E-66F8-45A3-A0C3-9366F610D01E}"/>
              </a:ext>
            </a:extLst>
          </p:cNvPr>
          <p:cNvSpPr>
            <a:spLocks noGrp="1"/>
          </p:cNvSpPr>
          <p:nvPr>
            <p:ph type="title"/>
          </p:nvPr>
        </p:nvSpPr>
        <p:spPr/>
        <p:txBody>
          <a:bodyPr/>
          <a:lstStyle/>
          <a:p>
            <a:r>
              <a:rPr lang="en-US" dirty="0"/>
              <a:t>Medical Emergency</a:t>
            </a:r>
          </a:p>
        </p:txBody>
      </p:sp>
      <p:sp>
        <p:nvSpPr>
          <p:cNvPr id="3" name="Content Placeholder 2">
            <a:extLst>
              <a:ext uri="{FF2B5EF4-FFF2-40B4-BE49-F238E27FC236}">
                <a16:creationId xmlns:a16="http://schemas.microsoft.com/office/drawing/2014/main" id="{E77AB66B-1F6C-4877-876C-33058153435D}"/>
              </a:ext>
            </a:extLst>
          </p:cNvPr>
          <p:cNvSpPr>
            <a:spLocks noGrp="1"/>
          </p:cNvSpPr>
          <p:nvPr>
            <p:ph idx="1"/>
          </p:nvPr>
        </p:nvSpPr>
        <p:spPr>
          <a:xfrm>
            <a:off x="1227414" y="1419727"/>
            <a:ext cx="9508872" cy="4729920"/>
          </a:xfrm>
        </p:spPr>
        <p:txBody>
          <a:bodyPr>
            <a:normAutofit/>
          </a:bodyPr>
          <a:lstStyle/>
          <a:p>
            <a:pPr marL="0" indent="0">
              <a:buNone/>
            </a:pPr>
            <a:r>
              <a:rPr lang="en-US" b="1" dirty="0">
                <a:solidFill>
                  <a:schemeClr val="tx1"/>
                </a:solidFill>
              </a:rPr>
              <a:t>There are many situations that constitute a medical emergency that need emergency medical attention.</a:t>
            </a:r>
          </a:p>
          <a:p>
            <a:r>
              <a:rPr lang="en-US" dirty="0">
                <a:solidFill>
                  <a:schemeClr val="tx1"/>
                </a:solidFill>
              </a:rPr>
              <a:t>Quickly assess the situation and establish scene safety</a:t>
            </a:r>
          </a:p>
          <a:p>
            <a:r>
              <a:rPr lang="en-US" dirty="0">
                <a:solidFill>
                  <a:schemeClr val="tx1"/>
                </a:solidFill>
              </a:rPr>
              <a:t>Follow the steps of any known care plan</a:t>
            </a:r>
          </a:p>
          <a:p>
            <a:pPr marL="0" indent="0">
              <a:buNone/>
            </a:pPr>
            <a:r>
              <a:rPr lang="en-US" b="1" dirty="0">
                <a:solidFill>
                  <a:schemeClr val="tx1"/>
                </a:solidFill>
              </a:rPr>
              <a:t>*</a:t>
            </a:r>
            <a:r>
              <a:rPr lang="en-US" dirty="0">
                <a:solidFill>
                  <a:schemeClr val="tx1"/>
                </a:solidFill>
              </a:rPr>
              <a:t>In the event of an anaphylactic reaction administer epinephrine immediately</a:t>
            </a:r>
            <a:r>
              <a:rPr lang="en-US" b="1" dirty="0">
                <a:solidFill>
                  <a:schemeClr val="tx1"/>
                </a:solidFill>
              </a:rPr>
              <a:t>*</a:t>
            </a:r>
          </a:p>
          <a:p>
            <a:r>
              <a:rPr lang="en-US" dirty="0">
                <a:solidFill>
                  <a:schemeClr val="tx1"/>
                </a:solidFill>
              </a:rPr>
              <a:t>Call out/telephone for additional help from an adult/contact the school nurse</a:t>
            </a:r>
          </a:p>
          <a:p>
            <a:r>
              <a:rPr lang="en-US" dirty="0">
                <a:solidFill>
                  <a:schemeClr val="tx1"/>
                </a:solidFill>
              </a:rPr>
              <a:t>Seek further medical attention by dialing </a:t>
            </a:r>
            <a:r>
              <a:rPr lang="en-US" dirty="0">
                <a:solidFill>
                  <a:srgbClr val="FF0000"/>
                </a:solidFill>
              </a:rPr>
              <a:t>112</a:t>
            </a:r>
          </a:p>
          <a:p>
            <a:r>
              <a:rPr lang="en-US" dirty="0">
                <a:solidFill>
                  <a:schemeClr val="tx1"/>
                </a:solidFill>
              </a:rPr>
              <a:t>Give directions or delegate an appropriate staff member to direct EMS to the scene</a:t>
            </a:r>
          </a:p>
          <a:p>
            <a:pPr marL="0" indent="0">
              <a:buNone/>
            </a:pPr>
            <a:endParaRPr lang="en-US" dirty="0">
              <a:solidFill>
                <a:schemeClr val="tx1"/>
              </a:solidFill>
            </a:endParaRPr>
          </a:p>
          <a:p>
            <a:pPr marL="0" indent="0" algn="ctr">
              <a:buNone/>
            </a:pPr>
            <a:r>
              <a:rPr lang="en-US" dirty="0">
                <a:solidFill>
                  <a:schemeClr val="tx1"/>
                </a:solidFill>
              </a:rPr>
              <a:t>School Name: Kuwait Bilingual School 2</a:t>
            </a:r>
          </a:p>
          <a:p>
            <a:pPr marL="0" indent="0" algn="ctr">
              <a:buNone/>
            </a:pPr>
            <a:r>
              <a:rPr lang="en-US" dirty="0">
                <a:solidFill>
                  <a:schemeClr val="tx1"/>
                </a:solidFill>
              </a:rPr>
              <a:t>Area: Al Jahra</a:t>
            </a:r>
          </a:p>
          <a:p>
            <a:pPr marL="0" indent="0" algn="ctr">
              <a:buNone/>
            </a:pPr>
            <a:r>
              <a:rPr lang="en-US" dirty="0"/>
              <a:t>Block: 1</a:t>
            </a:r>
            <a:endParaRPr lang="en-US" dirty="0">
              <a:solidFill>
                <a:schemeClr val="tx1"/>
              </a:solidFill>
            </a:endParaRPr>
          </a:p>
          <a:p>
            <a:pPr marL="0" indent="0" algn="ctr">
              <a:buNone/>
            </a:pPr>
            <a:r>
              <a:rPr lang="en-US" dirty="0"/>
              <a:t>PACI: 20286819</a:t>
            </a:r>
            <a:endParaRPr lang="en-US" dirty="0">
              <a:solidFill>
                <a:schemeClr val="tx1"/>
              </a:solidFill>
            </a:endParaRPr>
          </a:p>
          <a:p>
            <a:r>
              <a:rPr lang="en-US" dirty="0">
                <a:solidFill>
                  <a:schemeClr val="tx1"/>
                </a:solidFill>
              </a:rPr>
              <a:t>File an accident report</a:t>
            </a:r>
          </a:p>
          <a:p>
            <a:endParaRPr lang="en-US" dirty="0"/>
          </a:p>
        </p:txBody>
      </p:sp>
      <p:sp>
        <p:nvSpPr>
          <p:cNvPr id="24"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95244765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b6ce57b-faf8-4184-9e30-9b6765348f3c" xsi:nil="true"/>
    <lcf76f155ced4ddcb4097134ff3c332f xmlns="0cfe67db-263e-4761-8f61-e83e0320aed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11CC06D9FB16842B01067F041BF03C6" ma:contentTypeVersion="11" ma:contentTypeDescription="Create a new document." ma:contentTypeScope="" ma:versionID="e031a86d55f2d398801431a5becf48bc">
  <xsd:schema xmlns:xsd="http://www.w3.org/2001/XMLSchema" xmlns:xs="http://www.w3.org/2001/XMLSchema" xmlns:p="http://schemas.microsoft.com/office/2006/metadata/properties" xmlns:ns2="0cfe67db-263e-4761-8f61-e83e0320aed1" xmlns:ns3="9b6ce57b-faf8-4184-9e30-9b6765348f3c" targetNamespace="http://schemas.microsoft.com/office/2006/metadata/properties" ma:root="true" ma:fieldsID="216180e20424f43d00f33ab073d22f39" ns2:_="" ns3:_="">
    <xsd:import namespace="0cfe67db-263e-4761-8f61-e83e0320aed1"/>
    <xsd:import namespace="9b6ce57b-faf8-4184-9e30-9b6765348f3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fe67db-263e-4761-8f61-e83e0320ae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cab4c81-8467-469b-a369-148a784db86b"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6ce57b-faf8-4184-9e30-9b6765348f3c"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cb79c36-fea2-42ac-9077-6a5443399f25}" ma:internalName="TaxCatchAll" ma:showField="CatchAllData" ma:web="9b6ce57b-faf8-4184-9e30-9b6765348f3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6B8159-82EC-442E-8419-14F70AEC53A9}">
  <ds:schemaRefs>
    <ds:schemaRef ds:uri="http://schemas.microsoft.com/office/2006/metadata/properties"/>
    <ds:schemaRef ds:uri="http://purl.org/dc/elements/1.1/"/>
    <ds:schemaRef ds:uri="http://schemas.openxmlformats.org/package/2006/metadata/core-properties"/>
    <ds:schemaRef ds:uri="http://purl.org/dc/terms/"/>
    <ds:schemaRef ds:uri="http://www.w3.org/XML/1998/namespace"/>
    <ds:schemaRef ds:uri="http://schemas.microsoft.com/office/infopath/2007/PartnerControls"/>
    <ds:schemaRef ds:uri="http://schemas.microsoft.com/office/2006/documentManagement/types"/>
    <ds:schemaRef ds:uri="b7be5f7e-d8fb-4a63-a2d0-69a4512fcdd7"/>
    <ds:schemaRef ds:uri="d9372b5d-6081-4777-9702-1daf3cf969b3"/>
    <ds:schemaRef ds:uri="http://purl.org/dc/dcmitype/"/>
  </ds:schemaRefs>
</ds:datastoreItem>
</file>

<file path=customXml/itemProps2.xml><?xml version="1.0" encoding="utf-8"?>
<ds:datastoreItem xmlns:ds="http://schemas.openxmlformats.org/officeDocument/2006/customXml" ds:itemID="{62FE0DCD-79C7-45FC-932F-193F4E9B89EC}">
  <ds:schemaRefs>
    <ds:schemaRef ds:uri="http://schemas.microsoft.com/sharepoint/v3/contenttype/forms"/>
  </ds:schemaRefs>
</ds:datastoreItem>
</file>

<file path=customXml/itemProps3.xml><?xml version="1.0" encoding="utf-8"?>
<ds:datastoreItem xmlns:ds="http://schemas.openxmlformats.org/officeDocument/2006/customXml" ds:itemID="{385989CA-1408-4E37-80B6-56B2DC0732ED}"/>
</file>

<file path=docProps/app.xml><?xml version="1.0" encoding="utf-8"?>
<Properties xmlns="http://schemas.openxmlformats.org/officeDocument/2006/extended-properties" xmlns:vt="http://schemas.openxmlformats.org/officeDocument/2006/docPropsVTypes">
  <Template>Angles</Template>
  <TotalTime>1734</TotalTime>
  <Words>1071</Words>
  <Application>Microsoft Office PowerPoint</Application>
  <PresentationFormat>Widescreen</PresentationFormat>
  <Paragraphs>157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Angles</vt:lpstr>
      <vt:lpstr>Health &amp; Safety Procedures Teacher Edition </vt:lpstr>
      <vt:lpstr>PowerPoint Presentation</vt:lpstr>
      <vt:lpstr>Emergency Response</vt:lpstr>
      <vt:lpstr>Fire </vt:lpstr>
      <vt:lpstr>Fire Extinguishers </vt:lpstr>
      <vt:lpstr>Evacuation Map</vt:lpstr>
      <vt:lpstr>Stage 1 evacuation Assembly Areas</vt:lpstr>
      <vt:lpstr>Lockdown</vt:lpstr>
      <vt:lpstr>Medical Emergency</vt:lpstr>
      <vt:lpstr>Epinephrine </vt:lpstr>
      <vt:lpstr>CPR</vt:lpstr>
      <vt:lpstr>Child Protection</vt:lpstr>
      <vt:lpstr>Crisis Communication</vt:lpstr>
      <vt:lpstr>School Emergency Response Team </vt:lpstr>
      <vt:lpstr>National/Regional Emergency Contacts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&amp; Safety Procedures</dc:title>
  <dc:creator>Sinae Van Hastert - AIS Gr2 Level Leader</dc:creator>
  <cp:lastModifiedBy>Sinae VanHaastert</cp:lastModifiedBy>
  <cp:revision>205</cp:revision>
  <cp:lastPrinted>2021-03-02T12:45:54Z</cp:lastPrinted>
  <dcterms:created xsi:type="dcterms:W3CDTF">2019-05-22T10:15:02Z</dcterms:created>
  <dcterms:modified xsi:type="dcterms:W3CDTF">2023-10-16T07:29:45Z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0x010100211CC06D9FB16842B01067F041BF03C6</vt:lpwstr>
  </property>
  <property fmtid="{D5CDD505-2E9C-101B-9397-08002B2CF9AE}" pid="3" name="Order">
    <vt:r8>7100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ies>
</file>